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8"/>
  </p:notesMasterIdLst>
  <p:handoutMasterIdLst>
    <p:handoutMasterId r:id="rId29"/>
  </p:handoutMasterIdLst>
  <p:sldIdLst>
    <p:sldId id="256" r:id="rId4"/>
    <p:sldId id="314" r:id="rId5"/>
    <p:sldId id="286" r:id="rId6"/>
    <p:sldId id="329" r:id="rId7"/>
    <p:sldId id="331" r:id="rId8"/>
    <p:sldId id="332" r:id="rId9"/>
    <p:sldId id="353" r:id="rId10"/>
    <p:sldId id="322" r:id="rId11"/>
    <p:sldId id="337" r:id="rId12"/>
    <p:sldId id="338" r:id="rId13"/>
    <p:sldId id="352" r:id="rId14"/>
    <p:sldId id="351" r:id="rId15"/>
    <p:sldId id="333" r:id="rId16"/>
    <p:sldId id="334" r:id="rId17"/>
    <p:sldId id="335" r:id="rId18"/>
    <p:sldId id="336" r:id="rId19"/>
    <p:sldId id="339" r:id="rId20"/>
    <p:sldId id="340" r:id="rId21"/>
    <p:sldId id="341" r:id="rId22"/>
    <p:sldId id="344" r:id="rId23"/>
    <p:sldId id="289" r:id="rId24"/>
    <p:sldId id="349" r:id="rId25"/>
    <p:sldId id="350" r:id="rId26"/>
    <p:sldId id="273" r:id="rId27"/>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52583" autoAdjust="0"/>
  </p:normalViewPr>
  <p:slideViewPr>
    <p:cSldViewPr snapToGrid="0">
      <p:cViewPr>
        <p:scale>
          <a:sx n="66" d="100"/>
          <a:sy n="66" d="100"/>
        </p:scale>
        <p:origin x="1482" y="4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7905" cy="341729"/>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091" y="1"/>
            <a:ext cx="4307904" cy="341729"/>
          </a:xfrm>
          <a:prstGeom prst="rect">
            <a:avLst/>
          </a:prstGeom>
        </p:spPr>
        <p:txBody>
          <a:bodyPr vert="horz" lIns="92236" tIns="46118" rIns="92236" bIns="46118" rtlCol="0"/>
          <a:lstStyle>
            <a:lvl1pPr algn="r">
              <a:defRPr sz="1200"/>
            </a:lvl1pPr>
          </a:lstStyle>
          <a:p>
            <a:fld id="{6B5FDF0A-CB20-467F-BECB-158147C04B9E}" type="datetimeFigureOut">
              <a:rPr kumimoji="1" lang="ja-JP" altLang="en-US" smtClean="0"/>
              <a:t>2024/8/9</a:t>
            </a:fld>
            <a:endParaRPr kumimoji="1" lang="ja-JP" altLang="en-US"/>
          </a:p>
        </p:txBody>
      </p:sp>
      <p:sp>
        <p:nvSpPr>
          <p:cNvPr id="4" name="フッター プレースホルダー 3"/>
          <p:cNvSpPr>
            <a:spLocks noGrp="1"/>
          </p:cNvSpPr>
          <p:nvPr>
            <p:ph type="ftr" sz="quarter" idx="2"/>
          </p:nvPr>
        </p:nvSpPr>
        <p:spPr>
          <a:xfrm>
            <a:off x="2" y="6465471"/>
            <a:ext cx="4307905" cy="341729"/>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091" y="6465471"/>
            <a:ext cx="4307904" cy="341729"/>
          </a:xfrm>
          <a:prstGeom prst="rect">
            <a:avLst/>
          </a:prstGeom>
        </p:spPr>
        <p:txBody>
          <a:bodyPr vert="horz" lIns="92236" tIns="46118" rIns="92236" bIns="46118" rtlCol="0" anchor="b"/>
          <a:lstStyle>
            <a:lvl1pPr algn="r">
              <a:defRPr sz="1200"/>
            </a:lvl1pPr>
          </a:lstStyle>
          <a:p>
            <a:fld id="{079DEDD5-1076-43DA-9880-6610ADE48471}" type="slidenum">
              <a:rPr kumimoji="1" lang="ja-JP" altLang="en-US" smtClean="0"/>
              <a:t>‹#›</a:t>
            </a:fld>
            <a:endParaRPr kumimoji="1" lang="ja-JP" altLang="en-US"/>
          </a:p>
        </p:txBody>
      </p:sp>
    </p:spTree>
    <p:extLst>
      <p:ext uri="{BB962C8B-B14F-4D97-AF65-F5344CB8AC3E}">
        <p14:creationId xmlns:p14="http://schemas.microsoft.com/office/powerpoint/2010/main" val="516807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307047" cy="341542"/>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2" y="0"/>
            <a:ext cx="4307047" cy="341542"/>
          </a:xfrm>
          <a:prstGeom prst="rect">
            <a:avLst/>
          </a:prstGeom>
        </p:spPr>
        <p:txBody>
          <a:bodyPr vert="horz" lIns="92236" tIns="46118" rIns="92236" bIns="46118" rtlCol="0"/>
          <a:lstStyle>
            <a:lvl1pPr algn="r">
              <a:defRPr sz="1200"/>
            </a:lvl1pPr>
          </a:lstStyle>
          <a:p>
            <a:fld id="{670DDB33-529B-4646-8167-15DA1CD321FE}" type="datetimeFigureOut">
              <a:rPr kumimoji="1" lang="ja-JP" altLang="en-US" smtClean="0"/>
              <a:t>2024/8/9</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993935" y="3275966"/>
            <a:ext cx="7951470" cy="2680335"/>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465660"/>
            <a:ext cx="4307047" cy="341541"/>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2" y="6465660"/>
            <a:ext cx="4307047" cy="341541"/>
          </a:xfrm>
          <a:prstGeom prst="rect">
            <a:avLst/>
          </a:prstGeom>
        </p:spPr>
        <p:txBody>
          <a:bodyPr vert="horz" lIns="92236" tIns="46118" rIns="92236" bIns="46118" rtlCol="0" anchor="b"/>
          <a:lstStyle>
            <a:lvl1pPr algn="r">
              <a:defRPr sz="1200"/>
            </a:lvl1pPr>
          </a:lstStyle>
          <a:p>
            <a:fld id="{FEDDAE61-BDDC-4FDE-93B1-620939AD14E4}" type="slidenum">
              <a:rPr kumimoji="1" lang="ja-JP" altLang="en-US" smtClean="0"/>
              <a:t>‹#›</a:t>
            </a:fld>
            <a:endParaRPr kumimoji="1" lang="ja-JP" altLang="en-US"/>
          </a:p>
        </p:txBody>
      </p:sp>
    </p:spTree>
    <p:extLst>
      <p:ext uri="{BB962C8B-B14F-4D97-AF65-F5344CB8AC3E}">
        <p14:creationId xmlns:p14="http://schemas.microsoft.com/office/powerpoint/2010/main" val="25404453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7364163D-E0C9-4980-A27C-4501E8151BD3}"/>
              </a:ext>
            </a:extLst>
          </p:cNvPr>
          <p:cNvSpPr>
            <a:spLocks noGrp="1" noRot="1" noChangeAspect="1" noTextEdit="1"/>
          </p:cNvSpPr>
          <p:nvPr>
            <p:ph type="sldImg"/>
          </p:nvPr>
        </p:nvSpPr>
        <p:spPr bwMode="auto">
          <a:xfrm>
            <a:off x="3438525" y="850900"/>
            <a:ext cx="3062288" cy="2297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 2">
            <a:extLst>
              <a:ext uri="{FF2B5EF4-FFF2-40B4-BE49-F238E27FC236}">
                <a16:creationId xmlns:a16="http://schemas.microsoft.com/office/drawing/2014/main" id="{EA7EEF93-EFEA-429F-9B37-37FB2084B0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sz="1100" dirty="0">
                <a:latin typeface="+mn-ea"/>
              </a:rPr>
              <a:t>⓪　</a:t>
            </a:r>
            <a:endParaRPr lang="en-US" altLang="ja-JP" sz="1100" dirty="0">
              <a:latin typeface="+mn-ea"/>
            </a:endParaRPr>
          </a:p>
          <a:p>
            <a:r>
              <a:rPr lang="ja-JP" altLang="en-US" sz="1100" dirty="0">
                <a:latin typeface="+mn-ea"/>
              </a:rPr>
              <a:t>本日はお忙しい中お越しいただきありがとうございます。</a:t>
            </a:r>
            <a:r>
              <a:rPr lang="en-US" altLang="ja-JP" sz="1100" dirty="0">
                <a:latin typeface="+mn-ea"/>
              </a:rPr>
              <a:t>/</a:t>
            </a:r>
          </a:p>
          <a:p>
            <a:r>
              <a:rPr lang="ja-JP" altLang="en-US" sz="1100" dirty="0">
                <a:latin typeface="+mn-ea"/>
              </a:rPr>
              <a:t>それでは、「進路の手引き」を出してください。</a:t>
            </a:r>
            <a:r>
              <a:rPr lang="en-US" altLang="ja-JP" sz="1100" dirty="0">
                <a:latin typeface="+mn-ea"/>
              </a:rPr>
              <a:t>/</a:t>
            </a:r>
          </a:p>
          <a:p>
            <a:endParaRPr lang="en-US" altLang="ja-JP" sz="1100" dirty="0">
              <a:latin typeface="+mn-ea"/>
            </a:endParaRPr>
          </a:p>
          <a:p>
            <a:endParaRPr lang="en-US" altLang="ja-JP" sz="1100" dirty="0">
              <a:latin typeface="+mn-ea"/>
            </a:endParaRPr>
          </a:p>
        </p:txBody>
      </p:sp>
      <p:sp>
        <p:nvSpPr>
          <p:cNvPr id="21508" name="日付プレースホルダー 1">
            <a:extLst>
              <a:ext uri="{FF2B5EF4-FFF2-40B4-BE49-F238E27FC236}">
                <a16:creationId xmlns:a16="http://schemas.microsoft.com/office/drawing/2014/main" id="{89607BEF-1AC2-42B7-9620-C3E63B0AC7F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3838090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⑨</a:t>
            </a:r>
            <a:endParaRPr lang="en-US" altLang="ja-JP" sz="1100" dirty="0">
              <a:latin typeface="+mn-ea"/>
            </a:endParaRPr>
          </a:p>
          <a:p>
            <a:r>
              <a:rPr lang="ja-JP" altLang="en-US" sz="1100" dirty="0">
                <a:latin typeface="+mn-ea"/>
              </a:rPr>
              <a:t>定時制の費用について説明します。豊橋市立の豊橋高校とそれ以外の県立の定時制では少し違いがあります。</a:t>
            </a:r>
            <a:r>
              <a:rPr lang="en-US" altLang="ja-JP" sz="1100" dirty="0">
                <a:latin typeface="+mn-ea"/>
              </a:rPr>
              <a:t>/</a:t>
            </a:r>
          </a:p>
          <a:p>
            <a:r>
              <a:rPr lang="ja-JP" altLang="en-US" sz="1100" dirty="0">
                <a:latin typeface="+mn-ea"/>
              </a:rPr>
              <a:t>入学検定料はどちらも</a:t>
            </a:r>
            <a:r>
              <a:rPr lang="en-US" altLang="ja-JP" sz="1100" dirty="0">
                <a:latin typeface="+mn-ea"/>
              </a:rPr>
              <a:t>950</a:t>
            </a:r>
            <a:r>
              <a:rPr lang="ja-JP" altLang="en-US" sz="1100" dirty="0">
                <a:latin typeface="+mn-ea"/>
              </a:rPr>
              <a:t>円です。</a:t>
            </a:r>
            <a:r>
              <a:rPr lang="en-US" altLang="ja-JP" sz="1100" dirty="0">
                <a:latin typeface="+mn-ea"/>
              </a:rPr>
              <a:t>/</a:t>
            </a:r>
          </a:p>
          <a:p>
            <a:r>
              <a:rPr lang="ja-JP" altLang="en-US" sz="1100" dirty="0">
                <a:latin typeface="+mn-ea"/>
              </a:rPr>
              <a:t>入学金は、豊橋高校はありません。県立の定時制は</a:t>
            </a:r>
            <a:r>
              <a:rPr lang="en-US" altLang="ja-JP" sz="1100" dirty="0">
                <a:latin typeface="+mn-ea"/>
              </a:rPr>
              <a:t>2,100</a:t>
            </a:r>
            <a:r>
              <a:rPr lang="ja-JP" altLang="en-US" sz="1100" dirty="0">
                <a:latin typeface="+mn-ea"/>
              </a:rPr>
              <a:t>円です。</a:t>
            </a:r>
            <a:r>
              <a:rPr lang="en-US" altLang="ja-JP" sz="1100" dirty="0">
                <a:latin typeface="+mn-ea"/>
              </a:rPr>
              <a:t>/</a:t>
            </a:r>
          </a:p>
          <a:p>
            <a:r>
              <a:rPr lang="ja-JP" altLang="en-US" sz="1100" dirty="0">
                <a:latin typeface="+mn-ea"/>
              </a:rPr>
              <a:t>授業料は豊橋高校は毎月</a:t>
            </a:r>
            <a:r>
              <a:rPr lang="en-US" altLang="ja-JP" sz="1100" dirty="0">
                <a:latin typeface="+mn-ea"/>
              </a:rPr>
              <a:t>2000</a:t>
            </a:r>
            <a:r>
              <a:rPr lang="ja-JP" altLang="en-US" sz="1100" dirty="0">
                <a:latin typeface="+mn-ea"/>
              </a:rPr>
              <a:t>円です。県立の定時制は毎月</a:t>
            </a:r>
            <a:r>
              <a:rPr lang="en-US" altLang="ja-JP" sz="1100" dirty="0">
                <a:latin typeface="+mn-ea"/>
              </a:rPr>
              <a:t>2700</a:t>
            </a:r>
            <a:r>
              <a:rPr lang="ja-JP" altLang="en-US" sz="1100" dirty="0">
                <a:latin typeface="+mn-ea"/>
              </a:rPr>
              <a:t>円です。ただし、就学支援金制度が適用された場合は、無料になります。</a:t>
            </a:r>
            <a:r>
              <a:rPr lang="en-US" altLang="ja-JP" sz="1100" dirty="0">
                <a:latin typeface="+mn-ea"/>
              </a:rPr>
              <a:t>/</a:t>
            </a:r>
          </a:p>
          <a:p>
            <a:r>
              <a:rPr lang="ja-JP" altLang="en-US" sz="1100" dirty="0">
                <a:latin typeface="+mn-ea"/>
              </a:rPr>
              <a:t>その他の費用は、表に書いてある通りです。定時制でも入学時に５～１０万円程度は必要になります。</a:t>
            </a:r>
            <a:r>
              <a:rPr lang="en-US" altLang="ja-JP" sz="1100" dirty="0">
                <a:latin typeface="+mn-ea"/>
              </a:rPr>
              <a:t>/</a:t>
            </a:r>
          </a:p>
          <a:p>
            <a:endParaRPr lang="ja-JP" altLang="en-US" u="none" dirty="0">
              <a:ea typeface="ＭＳ Ｐ明朝" panose="02020600040205080304" pitchFamily="18" charset="-128"/>
            </a:endParaRP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9356" indent="-288214">
              <a:defRPr kumimoji="1">
                <a:solidFill>
                  <a:schemeClr val="tx1"/>
                </a:solidFill>
                <a:latin typeface="Arial" panose="020B0604020202020204" pitchFamily="34" charset="0"/>
                <a:ea typeface="ＭＳ Ｐゴシック" panose="020B0600070205080204" pitchFamily="50" charset="-128"/>
              </a:defRPr>
            </a:lvl2pPr>
            <a:lvl3pPr marL="1152857" indent="-230572">
              <a:defRPr kumimoji="1">
                <a:solidFill>
                  <a:schemeClr val="tx1"/>
                </a:solidFill>
                <a:latin typeface="Arial" panose="020B0604020202020204" pitchFamily="34" charset="0"/>
                <a:ea typeface="ＭＳ Ｐゴシック" panose="020B0600070205080204" pitchFamily="50" charset="-128"/>
              </a:defRPr>
            </a:lvl3pPr>
            <a:lvl4pPr marL="1614000" indent="-230572">
              <a:defRPr kumimoji="1">
                <a:solidFill>
                  <a:schemeClr val="tx1"/>
                </a:solidFill>
                <a:latin typeface="Arial" panose="020B0604020202020204" pitchFamily="34" charset="0"/>
                <a:ea typeface="ＭＳ Ｐゴシック" panose="020B0600070205080204" pitchFamily="50" charset="-128"/>
              </a:defRPr>
            </a:lvl4pPr>
            <a:lvl5pPr marL="2075143" indent="-230572">
              <a:defRPr kumimoji="1">
                <a:solidFill>
                  <a:schemeClr val="tx1"/>
                </a:solidFill>
                <a:latin typeface="Arial" panose="020B0604020202020204" pitchFamily="34" charset="0"/>
                <a:ea typeface="ＭＳ Ｐゴシック" panose="020B0600070205080204" pitchFamily="50" charset="-128"/>
              </a:defRPr>
            </a:lvl5pPr>
            <a:lvl6pPr marL="253628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7428"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8571"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971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srgbClr val="000000"/>
              </a:solidFill>
              <a:latin typeface="Tahoma" panose="020B0604030504040204" pitchFamily="34" charset="0"/>
            </a:endParaRPr>
          </a:p>
        </p:txBody>
      </p:sp>
    </p:spTree>
    <p:extLst>
      <p:ext uri="{BB962C8B-B14F-4D97-AF65-F5344CB8AC3E}">
        <p14:creationId xmlns:p14="http://schemas.microsoft.com/office/powerpoint/2010/main" val="1349027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100" dirty="0">
                <a:latin typeface="+mn-ea"/>
              </a:rPr>
              <a:t>⑩</a:t>
            </a:r>
            <a:endParaRPr lang="en-US" altLang="ja-JP" sz="1100" dirty="0">
              <a:latin typeface="+mn-ea"/>
            </a:endParaRPr>
          </a:p>
          <a:p>
            <a:pPr fontAlgn="base" hangingPunct="0"/>
            <a:r>
              <a:rPr lang="ja-JP" altLang="en-US" sz="1100" u="sng" dirty="0">
                <a:latin typeface="+mn-ea"/>
              </a:rPr>
              <a:t>５ページを見てください。</a:t>
            </a:r>
            <a:endParaRPr lang="en-US" altLang="ja-JP" sz="1100" u="sng" dirty="0">
              <a:latin typeface="+mn-ea"/>
            </a:endParaRPr>
          </a:p>
          <a:p>
            <a:pPr fontAlgn="base" hangingPunct="0"/>
            <a:r>
              <a:rPr lang="ja-JP" altLang="en-US" sz="1100" u="sng" dirty="0">
                <a:latin typeface="+mn-ea"/>
              </a:rPr>
              <a:t>通信制高校は、大学のように自分のペースで学べる単位制の高校です。登校時間や登校日を自由に設定できる、単位制のため留年がないなどがあります。</a:t>
            </a:r>
            <a:endParaRPr lang="en-US" altLang="ja-JP" sz="1100" u="sng" dirty="0">
              <a:latin typeface="+mn-ea"/>
            </a:endParaRP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1403459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100" dirty="0">
                <a:latin typeface="+mn-ea"/>
              </a:rPr>
              <a:t>⑪次に、</a:t>
            </a:r>
            <a:r>
              <a:rPr lang="en-US" altLang="ja-JP" sz="1100" dirty="0">
                <a:latin typeface="+mn-ea"/>
              </a:rPr>
              <a:t>web</a:t>
            </a:r>
            <a:r>
              <a:rPr lang="ja-JP" altLang="en-US" sz="1100" dirty="0">
                <a:latin typeface="+mn-ea"/>
              </a:rPr>
              <a:t>出願についてです。ここに公立高校の簡単な流れがあります。子ども・保護者が行うことは、左側の太枠にあります。</a:t>
            </a:r>
            <a:endParaRPr lang="en-US" altLang="ja-JP" sz="1100" dirty="0">
              <a:latin typeface="+mn-ea"/>
            </a:endParaRPr>
          </a:p>
          <a:p>
            <a:pPr fontAlgn="base" hangingPunct="0"/>
            <a:r>
              <a:rPr lang="ja-JP" altLang="en-US" sz="1100" dirty="0">
                <a:latin typeface="+mn-ea"/>
              </a:rPr>
              <a:t>詳しくは学校の先生に聞いたり、教育委員会の</a:t>
            </a:r>
            <a:r>
              <a:rPr lang="en-US" altLang="ja-JP" sz="1100" dirty="0">
                <a:latin typeface="+mn-ea"/>
              </a:rPr>
              <a:t>HP</a:t>
            </a:r>
            <a:r>
              <a:rPr lang="ja-JP" altLang="en-US" sz="1100" dirty="0">
                <a:latin typeface="+mn-ea"/>
              </a:rPr>
              <a:t>を調べたりしてください。</a:t>
            </a:r>
            <a:endParaRPr lang="en-US" altLang="ja-JP" sz="1100" dirty="0">
              <a:latin typeface="+mn-ea"/>
            </a:endParaRP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2738553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100" dirty="0">
                <a:latin typeface="+mn-ea"/>
              </a:rPr>
              <a:t>⑫</a:t>
            </a:r>
            <a:endParaRPr lang="en-US" altLang="ja-JP" sz="1100" dirty="0">
              <a:latin typeface="+mn-ea"/>
            </a:endParaRPr>
          </a:p>
          <a:p>
            <a:r>
              <a:rPr lang="ja-JP" altLang="en-US" sz="1100" u="sng" strike="noStrike" dirty="0">
                <a:latin typeface="+mn-ea"/>
              </a:rPr>
              <a:t>６</a:t>
            </a:r>
            <a:r>
              <a:rPr lang="ja-JP" altLang="en-US" sz="1100" dirty="0">
                <a:latin typeface="+mn-ea"/>
              </a:rPr>
              <a:t>ページを見てください。私立高校について説明します。</a:t>
            </a:r>
            <a:r>
              <a:rPr lang="en-US" altLang="ja-JP" sz="1100" dirty="0">
                <a:latin typeface="+mn-ea"/>
              </a:rPr>
              <a:t>/</a:t>
            </a:r>
          </a:p>
          <a:p>
            <a:r>
              <a:rPr lang="ja-JP" altLang="ja-JP" sz="1100" dirty="0">
                <a:latin typeface="+mn-ea"/>
              </a:rPr>
              <a:t>私立高校は</a:t>
            </a:r>
            <a:r>
              <a:rPr lang="ja-JP" altLang="en-US" sz="1100" dirty="0">
                <a:latin typeface="+mn-ea"/>
              </a:rPr>
              <a:t>，</a:t>
            </a:r>
            <a:r>
              <a:rPr lang="ja-JP" altLang="ja-JP" sz="1100" dirty="0">
                <a:latin typeface="+mn-ea"/>
              </a:rPr>
              <a:t>民間が経営して</a:t>
            </a:r>
            <a:r>
              <a:rPr lang="ja-JP" altLang="en-US" sz="1100" dirty="0">
                <a:latin typeface="+mn-ea"/>
              </a:rPr>
              <a:t>おり</a:t>
            </a:r>
            <a:r>
              <a:rPr lang="ja-JP" altLang="ja-JP" sz="1100" dirty="0">
                <a:latin typeface="+mn-ea"/>
              </a:rPr>
              <a:t>，学校の教育内容に特</a:t>
            </a:r>
            <a:r>
              <a:rPr lang="ja-JP" altLang="en-US" sz="1100" dirty="0">
                <a:latin typeface="+mn-ea"/>
              </a:rPr>
              <a:t>色</a:t>
            </a:r>
            <a:r>
              <a:rPr lang="ja-JP" altLang="ja-JP" sz="1100" dirty="0">
                <a:latin typeface="+mn-ea"/>
              </a:rPr>
              <a:t>があります。</a:t>
            </a:r>
            <a:r>
              <a:rPr lang="ja-JP" altLang="en-US" sz="1100" dirty="0">
                <a:solidFill>
                  <a:srgbClr val="FF0000"/>
                </a:solidFill>
                <a:latin typeface="+mn-ea"/>
              </a:rPr>
              <a:t>高校卒業後の</a:t>
            </a:r>
            <a:r>
              <a:rPr lang="ja-JP" altLang="ja-JP" sz="1100" dirty="0">
                <a:latin typeface="+mn-ea"/>
              </a:rPr>
              <a:t>大学進学や就職面でのサポートが充実しているのも私立の特徴です。</a:t>
            </a:r>
            <a:r>
              <a:rPr lang="en-US" altLang="ja-JP" sz="1100" dirty="0">
                <a:latin typeface="+mn-ea"/>
              </a:rPr>
              <a:t>/</a:t>
            </a:r>
          </a:p>
          <a:p>
            <a:r>
              <a:rPr lang="ja-JP" altLang="ja-JP" sz="1100" dirty="0">
                <a:latin typeface="+mn-ea"/>
              </a:rPr>
              <a:t>費用は公立に比べると高くなっています</a:t>
            </a:r>
            <a:r>
              <a:rPr lang="ja-JP" altLang="en-US" sz="1100" dirty="0">
                <a:latin typeface="+mn-ea"/>
              </a:rPr>
              <a:t>が</a:t>
            </a:r>
            <a:r>
              <a:rPr lang="ja-JP" altLang="ja-JP" sz="1100" dirty="0">
                <a:latin typeface="+mn-ea"/>
              </a:rPr>
              <a:t>，最近では，様々な補助制度があるので，公立との授業料の格差は縮まっています。</a:t>
            </a:r>
            <a:endParaRPr lang="en-US" altLang="ja-JP" sz="1100" dirty="0">
              <a:latin typeface="+mn-ea"/>
            </a:endParaRPr>
          </a:p>
          <a:p>
            <a:r>
              <a:rPr lang="ja-JP" altLang="ja-JP" sz="1100" dirty="0">
                <a:latin typeface="+mn-ea"/>
              </a:rPr>
              <a:t>交通費などを考えると，遠くの公立へ行くより，近くの私立へ行った方が安くなることもあります。</a:t>
            </a:r>
            <a:r>
              <a:rPr lang="en-US" altLang="ja-JP" sz="1100" dirty="0">
                <a:latin typeface="+mn-ea"/>
              </a:rPr>
              <a:t>/</a:t>
            </a:r>
            <a:endParaRPr lang="ja-JP" altLang="ja-JP" sz="1100" dirty="0">
              <a:latin typeface="+mn-ea"/>
            </a:endParaRPr>
          </a:p>
          <a:p>
            <a:pPr fontAlgn="base" hangingPunct="0"/>
            <a:endParaRPr lang="ja-JP" altLang="ja-JP" dirty="0"/>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2153686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100" dirty="0">
                <a:latin typeface="+mn-ea"/>
              </a:rPr>
              <a:t>⑫</a:t>
            </a:r>
            <a:endParaRPr lang="en-US" altLang="ja-JP" sz="1100" dirty="0">
              <a:latin typeface="+mn-ea"/>
            </a:endParaRPr>
          </a:p>
          <a:p>
            <a:pPr fontAlgn="base" hangingPunct="0"/>
            <a:r>
              <a:rPr lang="ja-JP" altLang="en-US" sz="1100" dirty="0">
                <a:latin typeface="+mn-ea"/>
              </a:rPr>
              <a:t>私立も公立と同じように推薦入試と一般入試があります。</a:t>
            </a:r>
            <a:r>
              <a:rPr lang="en-US" altLang="ja-JP" sz="1100" dirty="0">
                <a:latin typeface="+mn-ea"/>
              </a:rPr>
              <a:t>/</a:t>
            </a:r>
          </a:p>
          <a:p>
            <a:pPr fontAlgn="base" hangingPunct="0"/>
            <a:r>
              <a:rPr lang="ja-JP" altLang="en-US" sz="1100" strike="noStrike" dirty="0">
                <a:latin typeface="+mn-ea"/>
              </a:rPr>
              <a:t>まず推薦入試についてです。</a:t>
            </a:r>
            <a:r>
              <a:rPr lang="en-US" altLang="ja-JP" sz="1100" strike="noStrike" dirty="0">
                <a:latin typeface="+mn-ea"/>
              </a:rPr>
              <a:t>/</a:t>
            </a:r>
          </a:p>
          <a:p>
            <a:pPr fontAlgn="base" hangingPunct="0"/>
            <a:r>
              <a:rPr lang="ja-JP" altLang="en-US" sz="1100" dirty="0">
                <a:latin typeface="+mn-ea"/>
              </a:rPr>
              <a:t>試験内容は、国語、数学、英語のテストや作文や面接などです。</a:t>
            </a:r>
            <a:r>
              <a:rPr lang="en-US" altLang="ja-JP" sz="1100" dirty="0">
                <a:latin typeface="+mn-ea"/>
              </a:rPr>
              <a:t>/</a:t>
            </a:r>
          </a:p>
          <a:p>
            <a:pPr fontAlgn="base" hangingPunct="0"/>
            <a:r>
              <a:rPr lang="ja-JP" altLang="en-US" sz="1100" dirty="0">
                <a:latin typeface="+mn-ea"/>
              </a:rPr>
              <a:t>推薦入試に合格した人は、必ず入学しなければなりません。</a:t>
            </a:r>
            <a:r>
              <a:rPr lang="en-US" altLang="ja-JP" sz="1100" dirty="0">
                <a:latin typeface="+mn-ea"/>
              </a:rPr>
              <a:t>/</a:t>
            </a:r>
          </a:p>
          <a:p>
            <a:pPr fontAlgn="base" hangingPunct="0"/>
            <a:r>
              <a:rPr lang="ja-JP" altLang="en-US" sz="1100" dirty="0">
                <a:latin typeface="+mn-ea"/>
              </a:rPr>
              <a:t>次に一般入試についてです。</a:t>
            </a:r>
            <a:r>
              <a:rPr lang="en-US" altLang="ja-JP" sz="1100" dirty="0">
                <a:latin typeface="+mn-ea"/>
              </a:rPr>
              <a:t>/</a:t>
            </a:r>
          </a:p>
          <a:p>
            <a:pPr fontAlgn="base" hangingPunct="0"/>
            <a:r>
              <a:rPr lang="ja-JP" altLang="en-US" sz="1100" dirty="0">
                <a:latin typeface="+mn-ea"/>
              </a:rPr>
              <a:t>受験日が重なっていなければ、何校でも受験することができます。ただし、受験料はそれぞれかかります。</a:t>
            </a:r>
            <a:r>
              <a:rPr lang="en-US" altLang="ja-JP" sz="1100" dirty="0">
                <a:latin typeface="+mn-ea"/>
              </a:rPr>
              <a:t>/</a:t>
            </a:r>
          </a:p>
          <a:p>
            <a:pPr fontAlgn="base" hangingPunct="0"/>
            <a:r>
              <a:rPr lang="ja-JP" altLang="en-US" sz="1100" dirty="0">
                <a:latin typeface="+mn-ea"/>
              </a:rPr>
              <a:t>公立の一般入試を受ける人も私立の一般入試を受けることができます。</a:t>
            </a:r>
            <a:r>
              <a:rPr lang="en-US" altLang="ja-JP" sz="1100" dirty="0">
                <a:latin typeface="+mn-ea"/>
              </a:rPr>
              <a:t>/</a:t>
            </a:r>
          </a:p>
          <a:p>
            <a:pPr fontAlgn="base" hangingPunct="0"/>
            <a:r>
              <a:rPr lang="ja-JP" altLang="en-US" sz="1100" dirty="0">
                <a:latin typeface="+mn-ea"/>
              </a:rPr>
              <a:t>入試科目は、国語・数学・理科・社会・英語の５教科と面接などです。</a:t>
            </a:r>
            <a:r>
              <a:rPr lang="en-US" altLang="ja-JP" sz="1100" dirty="0">
                <a:latin typeface="+mn-ea"/>
              </a:rPr>
              <a:t>/</a:t>
            </a:r>
          </a:p>
          <a:p>
            <a:pPr fontAlgn="base" hangingPunct="0"/>
            <a:r>
              <a:rPr lang="ja-JP" altLang="en-US" sz="1100" dirty="0">
                <a:latin typeface="+mn-ea"/>
              </a:rPr>
              <a:t>私立と公立、両方合格し、公立に入学する場合、それでも私立の入学金の一部の２万円は払わないといけません。</a:t>
            </a:r>
            <a:r>
              <a:rPr lang="en-US" altLang="ja-JP" sz="1100" dirty="0">
                <a:latin typeface="+mn-ea"/>
              </a:rPr>
              <a:t>/</a:t>
            </a: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451961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100" dirty="0">
                <a:latin typeface="+mn-ea"/>
              </a:rPr>
              <a:t>⑬</a:t>
            </a:r>
            <a:endParaRPr lang="en-US" altLang="ja-JP" sz="1100" dirty="0">
              <a:latin typeface="+mn-ea"/>
            </a:endParaRPr>
          </a:p>
          <a:p>
            <a:pPr fontAlgn="base" hangingPunct="0"/>
            <a:r>
              <a:rPr lang="ja-JP" altLang="en-US" sz="1100" dirty="0">
                <a:latin typeface="+mn-ea"/>
              </a:rPr>
              <a:t>次に、私立高校の費用についてです。</a:t>
            </a:r>
            <a:r>
              <a:rPr lang="en-US" altLang="ja-JP" sz="1100" dirty="0">
                <a:latin typeface="+mn-ea"/>
              </a:rPr>
              <a:t>/</a:t>
            </a:r>
          </a:p>
          <a:p>
            <a:pPr fontAlgn="base" hangingPunct="0"/>
            <a:r>
              <a:rPr lang="ja-JP" altLang="en-US" sz="1100" dirty="0">
                <a:latin typeface="+mn-ea"/>
              </a:rPr>
              <a:t>受験料は、一校約１万</a:t>
            </a:r>
            <a:r>
              <a:rPr lang="en-US" altLang="ja-JP" sz="1100" dirty="0">
                <a:latin typeface="+mn-ea"/>
              </a:rPr>
              <a:t>5000</a:t>
            </a:r>
            <a:r>
              <a:rPr lang="ja-JP" altLang="en-US" sz="1100" dirty="0">
                <a:latin typeface="+mn-ea"/>
              </a:rPr>
              <a:t>円です。</a:t>
            </a:r>
            <a:r>
              <a:rPr lang="en-US" altLang="ja-JP" sz="1100" dirty="0">
                <a:latin typeface="+mn-ea"/>
              </a:rPr>
              <a:t>/</a:t>
            </a:r>
          </a:p>
          <a:p>
            <a:pPr fontAlgn="base" hangingPunct="0"/>
            <a:r>
              <a:rPr lang="ja-JP" altLang="en-US" sz="1100" dirty="0">
                <a:latin typeface="+mn-ea"/>
              </a:rPr>
              <a:t>入学金は、約</a:t>
            </a:r>
            <a:r>
              <a:rPr lang="en-US" altLang="ja-JP" sz="1100" dirty="0">
                <a:latin typeface="+mn-ea"/>
              </a:rPr>
              <a:t>20</a:t>
            </a:r>
            <a:r>
              <a:rPr lang="ja-JP" altLang="en-US" sz="1100" dirty="0">
                <a:latin typeface="+mn-ea"/>
              </a:rPr>
              <a:t>万円です。</a:t>
            </a:r>
            <a:r>
              <a:rPr lang="en-US" altLang="ja-JP" sz="1100" dirty="0">
                <a:latin typeface="+mn-ea"/>
              </a:rPr>
              <a:t>/</a:t>
            </a:r>
          </a:p>
          <a:p>
            <a:pPr fontAlgn="base" hangingPunct="0"/>
            <a:r>
              <a:rPr lang="ja-JP" altLang="en-US" sz="1100" dirty="0">
                <a:latin typeface="+mn-ea"/>
              </a:rPr>
              <a:t>授業料は、毎月</a:t>
            </a:r>
            <a:r>
              <a:rPr lang="en-US" altLang="ja-JP" sz="1100" dirty="0">
                <a:latin typeface="+mn-ea"/>
              </a:rPr>
              <a:t>3</a:t>
            </a:r>
            <a:r>
              <a:rPr lang="ja-JP" altLang="en-US" sz="1100" dirty="0">
                <a:latin typeface="+mn-ea"/>
              </a:rPr>
              <a:t>万～</a:t>
            </a:r>
            <a:r>
              <a:rPr lang="en-US" altLang="ja-JP" sz="1100" dirty="0">
                <a:latin typeface="+mn-ea"/>
              </a:rPr>
              <a:t>3</a:t>
            </a:r>
            <a:r>
              <a:rPr lang="ja-JP" altLang="en-US" sz="1100" dirty="0">
                <a:latin typeface="+mn-ea"/>
              </a:rPr>
              <a:t>万</a:t>
            </a:r>
            <a:r>
              <a:rPr lang="en-US" altLang="ja-JP" sz="1100" dirty="0">
                <a:latin typeface="+mn-ea"/>
              </a:rPr>
              <a:t>7000</a:t>
            </a:r>
            <a:r>
              <a:rPr lang="ja-JP" altLang="en-US" sz="1100" dirty="0">
                <a:latin typeface="+mn-ea"/>
              </a:rPr>
              <a:t>円くらいです。２～３か月分まとめて払う学校が多くあります。</a:t>
            </a:r>
            <a:r>
              <a:rPr lang="en-US" altLang="ja-JP" sz="1100" dirty="0">
                <a:latin typeface="+mn-ea"/>
              </a:rPr>
              <a:t>/</a:t>
            </a:r>
          </a:p>
          <a:p>
            <a:pPr fontAlgn="base" hangingPunct="0"/>
            <a:r>
              <a:rPr lang="ja-JP" altLang="en-US" sz="1100" dirty="0">
                <a:latin typeface="+mn-ea"/>
              </a:rPr>
              <a:t>施設設備費や</a:t>
            </a:r>
            <a:r>
              <a:rPr lang="en-US" altLang="ja-JP" sz="1100" dirty="0">
                <a:latin typeface="+mn-ea"/>
              </a:rPr>
              <a:t>PTA</a:t>
            </a:r>
            <a:r>
              <a:rPr lang="ja-JP" altLang="en-US" sz="1100" dirty="0">
                <a:latin typeface="+mn-ea"/>
              </a:rPr>
              <a:t>会費などを含めると毎月約</a:t>
            </a:r>
            <a:r>
              <a:rPr lang="en-US" altLang="ja-JP" sz="1100" dirty="0">
                <a:latin typeface="+mn-ea"/>
              </a:rPr>
              <a:t>4</a:t>
            </a:r>
            <a:r>
              <a:rPr lang="ja-JP" altLang="en-US" sz="1100" dirty="0">
                <a:latin typeface="+mn-ea"/>
              </a:rPr>
              <a:t>万円くらいになるそうです。</a:t>
            </a:r>
            <a:r>
              <a:rPr lang="en-US" altLang="ja-JP" sz="1100" dirty="0">
                <a:latin typeface="+mn-ea"/>
              </a:rPr>
              <a:t>/</a:t>
            </a:r>
          </a:p>
          <a:p>
            <a:pPr fontAlgn="base" hangingPunct="0"/>
            <a:r>
              <a:rPr lang="ja-JP" altLang="en-US" sz="1100" dirty="0">
                <a:latin typeface="+mn-ea"/>
              </a:rPr>
              <a:t>これらは、保護者の収入によって補助金が出ることがあります。</a:t>
            </a:r>
            <a:r>
              <a:rPr lang="en-US" altLang="ja-JP" sz="1100" dirty="0">
                <a:latin typeface="+mn-ea"/>
              </a:rPr>
              <a:t>/</a:t>
            </a:r>
          </a:p>
          <a:p>
            <a:pPr fontAlgn="base" hangingPunct="0"/>
            <a:r>
              <a:rPr lang="ja-JP" altLang="en-US" sz="1100" dirty="0">
                <a:latin typeface="+mn-ea"/>
              </a:rPr>
              <a:t>そのほかにも学年費</a:t>
            </a:r>
            <a:r>
              <a:rPr lang="en-US" altLang="ja-JP" sz="1100" dirty="0">
                <a:latin typeface="+mn-ea"/>
              </a:rPr>
              <a:t>12000</a:t>
            </a:r>
            <a:r>
              <a:rPr lang="ja-JP" altLang="en-US" sz="1100" dirty="0">
                <a:latin typeface="+mn-ea"/>
              </a:rPr>
              <a:t>円、制服・体操服代約</a:t>
            </a:r>
            <a:r>
              <a:rPr lang="en-US" altLang="ja-JP" sz="1100" dirty="0">
                <a:latin typeface="+mn-ea"/>
              </a:rPr>
              <a:t>8</a:t>
            </a:r>
            <a:r>
              <a:rPr lang="ja-JP" altLang="en-US" sz="1100" dirty="0">
                <a:latin typeface="+mn-ea"/>
              </a:rPr>
              <a:t>万円、教科書代約</a:t>
            </a:r>
            <a:r>
              <a:rPr lang="en-US" altLang="ja-JP" sz="1100" dirty="0">
                <a:latin typeface="+mn-ea"/>
              </a:rPr>
              <a:t>2</a:t>
            </a:r>
            <a:r>
              <a:rPr lang="ja-JP" altLang="en-US" sz="1100" dirty="0">
                <a:latin typeface="+mn-ea"/>
              </a:rPr>
              <a:t>万円</a:t>
            </a:r>
            <a:r>
              <a:rPr lang="ja-JP" altLang="pt-BR" sz="1100" dirty="0">
                <a:latin typeface="+mn-ea"/>
              </a:rPr>
              <a:t>、</a:t>
            </a:r>
            <a:r>
              <a:rPr lang="ja-JP" altLang="en-US" sz="1100" dirty="0">
                <a:latin typeface="+mn-ea"/>
              </a:rPr>
              <a:t>必要になります。</a:t>
            </a:r>
            <a:r>
              <a:rPr lang="en-US" altLang="ja-JP" sz="1100" dirty="0">
                <a:latin typeface="+mn-ea"/>
              </a:rPr>
              <a:t>/</a:t>
            </a:r>
          </a:p>
          <a:p>
            <a:pPr fontAlgn="base" hangingPunct="0"/>
            <a:r>
              <a:rPr lang="ja-JP" altLang="en-US" sz="1100" dirty="0">
                <a:latin typeface="+mn-ea"/>
              </a:rPr>
              <a:t>指定された金額を、合格発表後一週間以内に入金しないと合格が取り消しになってしまうことがあります。</a:t>
            </a:r>
            <a:r>
              <a:rPr lang="en-US" altLang="ja-JP" sz="1100" dirty="0">
                <a:latin typeface="+mn-ea"/>
              </a:rPr>
              <a:t>/</a:t>
            </a:r>
          </a:p>
          <a:p>
            <a:pPr fontAlgn="base" hangingPunct="0"/>
            <a:r>
              <a:rPr lang="ja-JP" altLang="pt-BR" sz="1100" dirty="0">
                <a:latin typeface="+mn-ea"/>
              </a:rPr>
              <a:t>合計すると、３月末までに４０～６０万円程度</a:t>
            </a:r>
            <a:r>
              <a:rPr lang="ja-JP" altLang="en-US" sz="1100" dirty="0">
                <a:latin typeface="+mn-ea"/>
              </a:rPr>
              <a:t>必要になりますので、保護者の方は</a:t>
            </a:r>
            <a:r>
              <a:rPr lang="ja-JP" altLang="pt-BR" sz="1100" dirty="0">
                <a:solidFill>
                  <a:srgbClr val="FF0000"/>
                </a:solidFill>
                <a:latin typeface="+mn-ea"/>
              </a:rPr>
              <a:t>ご</a:t>
            </a:r>
            <a:r>
              <a:rPr lang="ja-JP" altLang="en-US" sz="1100" dirty="0">
                <a:solidFill>
                  <a:srgbClr val="FF0000"/>
                </a:solidFill>
                <a:latin typeface="+mn-ea"/>
              </a:rPr>
              <a:t>準備を</a:t>
            </a:r>
            <a:r>
              <a:rPr lang="ja-JP" altLang="pt-BR" sz="1100" dirty="0">
                <a:solidFill>
                  <a:srgbClr val="FF0000"/>
                </a:solidFill>
                <a:latin typeface="+mn-ea"/>
              </a:rPr>
              <a:t>お願いします</a:t>
            </a:r>
            <a:r>
              <a:rPr lang="ja-JP" altLang="en-US" sz="1100" dirty="0">
                <a:solidFill>
                  <a:srgbClr val="FF0000"/>
                </a:solidFill>
                <a:latin typeface="+mn-ea"/>
              </a:rPr>
              <a:t>。</a:t>
            </a:r>
            <a:r>
              <a:rPr lang="en-US" altLang="ja-JP" sz="1100" dirty="0">
                <a:latin typeface="+mn-ea"/>
              </a:rPr>
              <a:t>/</a:t>
            </a:r>
          </a:p>
          <a:p>
            <a:pPr fontAlgn="base" hangingPunct="0"/>
            <a:r>
              <a:rPr lang="ja-JP" altLang="en-US" sz="1100" dirty="0">
                <a:latin typeface="+mn-ea"/>
              </a:rPr>
              <a:t>これらの情報は、昨年度のものです。今年度の正式な情報は、１０月頃各私立高校の生徒募集要項や</a:t>
            </a:r>
            <a:r>
              <a:rPr lang="en-US" altLang="ja-JP" sz="1100" dirty="0">
                <a:latin typeface="+mn-ea"/>
              </a:rPr>
              <a:t>HP</a:t>
            </a:r>
            <a:r>
              <a:rPr lang="ja-JP" altLang="en-US" sz="1100" dirty="0">
                <a:latin typeface="+mn-ea"/>
              </a:rPr>
              <a:t>に掲載されます。</a:t>
            </a:r>
            <a:r>
              <a:rPr lang="en-US" altLang="ja-JP" sz="1100" dirty="0">
                <a:latin typeface="+mn-ea"/>
              </a:rPr>
              <a:t>/</a:t>
            </a:r>
          </a:p>
          <a:p>
            <a:pPr fontAlgn="base" hangingPunct="0"/>
            <a:r>
              <a:rPr lang="ja-JP" altLang="en-US" sz="1100" dirty="0">
                <a:latin typeface="+mn-ea"/>
              </a:rPr>
              <a:t>私立高校についての詳しいことは、愛知県私学協会のホームページをご覧ください。７ページに</a:t>
            </a:r>
            <a:r>
              <a:rPr lang="en-US" altLang="ja-JP" sz="1100" dirty="0">
                <a:latin typeface="+mn-ea"/>
              </a:rPr>
              <a:t>QR</a:t>
            </a:r>
            <a:r>
              <a:rPr lang="ja-JP" altLang="en-US" sz="1100" dirty="0">
                <a:latin typeface="+mn-ea"/>
              </a:rPr>
              <a:t>コードがあります。</a:t>
            </a:r>
            <a:r>
              <a:rPr lang="en-US" altLang="ja-JP" sz="1100" dirty="0">
                <a:latin typeface="+mn-ea"/>
              </a:rPr>
              <a:t>/</a:t>
            </a: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3702122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100" dirty="0">
                <a:latin typeface="+mn-ea"/>
              </a:rPr>
              <a:t>⑭</a:t>
            </a:r>
            <a:endParaRPr lang="en-US" altLang="ja-JP" sz="1100" dirty="0">
              <a:latin typeface="+mn-ea"/>
            </a:endParaRPr>
          </a:p>
          <a:p>
            <a:pPr fontAlgn="base" hangingPunct="0"/>
            <a:r>
              <a:rPr lang="ja-JP" altLang="en-US" sz="1100" strike="noStrike" dirty="0">
                <a:latin typeface="+mn-ea"/>
              </a:rPr>
              <a:t>７</a:t>
            </a:r>
            <a:r>
              <a:rPr lang="ja-JP" altLang="en-US" sz="1100" dirty="0">
                <a:latin typeface="+mn-ea"/>
              </a:rPr>
              <a:t>ページを見てください。</a:t>
            </a:r>
            <a:r>
              <a:rPr lang="en-US" altLang="ja-JP" sz="1100" dirty="0">
                <a:latin typeface="+mn-ea"/>
              </a:rPr>
              <a:t>/</a:t>
            </a:r>
          </a:p>
          <a:p>
            <a:pPr fontAlgn="base" hangingPunct="0"/>
            <a:r>
              <a:rPr lang="ja-JP" altLang="en-US" sz="1100" dirty="0">
                <a:latin typeface="+mn-ea"/>
              </a:rPr>
              <a:t>公立でも私立でも、国や県、市などからさまざまな補助金制度があります。</a:t>
            </a:r>
            <a:r>
              <a:rPr lang="en-US" altLang="ja-JP" sz="1100" dirty="0">
                <a:latin typeface="+mn-ea"/>
              </a:rPr>
              <a:t>/</a:t>
            </a:r>
          </a:p>
          <a:p>
            <a:pPr fontAlgn="base" hangingPunct="0"/>
            <a:r>
              <a:rPr lang="ja-JP" altLang="en-US" sz="1100" dirty="0">
                <a:latin typeface="+mn-ea"/>
              </a:rPr>
              <a:t>いずれも，まずは必要な費用を支払ったあと，手続きをすることで補助を受けられ，お金が戻ってくる制度になります。利用する場合は，入学する高校へ申し込みます。</a:t>
            </a:r>
            <a:r>
              <a:rPr lang="en-US" altLang="ja-JP" sz="1100" dirty="0">
                <a:latin typeface="+mn-ea"/>
              </a:rPr>
              <a:t>/</a:t>
            </a:r>
            <a:r>
              <a:rPr lang="ja-JP" altLang="en-US" sz="1100" dirty="0">
                <a:latin typeface="+mn-ea"/>
              </a:rPr>
              <a:t>手引き２ページの公立高校の補助金制度については、５にあたります。</a:t>
            </a:r>
            <a:endParaRPr lang="en-US" altLang="ja-JP" sz="1100" dirty="0">
              <a:latin typeface="+mn-ea"/>
            </a:endParaRPr>
          </a:p>
          <a:p>
            <a:pPr fontAlgn="base" hangingPunct="0"/>
            <a:r>
              <a:rPr lang="ja-JP" altLang="en-US" sz="1100" dirty="0">
                <a:latin typeface="+mn-ea"/>
              </a:rPr>
              <a:t>手引きの最後のページに就学支援金制度に</a:t>
            </a:r>
            <a:r>
              <a:rPr lang="ja-JP" altLang="en-US" sz="1100">
                <a:latin typeface="+mn-ea"/>
              </a:rPr>
              <a:t>ついて各言語でのパンフレットの案内があります。</a:t>
            </a:r>
            <a:endParaRPr lang="en-US" altLang="ja-JP" sz="1100" dirty="0">
              <a:latin typeface="+mn-ea"/>
            </a:endParaRP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325300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⑮</a:t>
            </a:r>
            <a:endParaRPr lang="en-US" altLang="ja-JP" sz="1100" dirty="0">
              <a:latin typeface="+mn-ea"/>
            </a:endParaRPr>
          </a:p>
          <a:p>
            <a:r>
              <a:rPr lang="ja-JP" altLang="en-US" sz="1100" strike="noStrike" dirty="0">
                <a:latin typeface="+mn-ea"/>
              </a:rPr>
              <a:t>８</a:t>
            </a:r>
            <a:r>
              <a:rPr lang="ja-JP" altLang="en-US" sz="1100" dirty="0">
                <a:latin typeface="+mn-ea"/>
              </a:rPr>
              <a:t>ページを見てください。</a:t>
            </a:r>
            <a:r>
              <a:rPr lang="en-US" altLang="ja-JP" sz="1100" dirty="0">
                <a:latin typeface="+mn-ea"/>
              </a:rPr>
              <a:t>/</a:t>
            </a:r>
          </a:p>
          <a:p>
            <a:r>
              <a:rPr lang="ja-JP" altLang="en-US" sz="1100" dirty="0">
                <a:latin typeface="+mn-ea"/>
              </a:rPr>
              <a:t>高校以外の進路について、説明します。</a:t>
            </a:r>
            <a:r>
              <a:rPr lang="en-US" altLang="ja-JP" sz="1100" dirty="0">
                <a:latin typeface="+mn-ea"/>
              </a:rPr>
              <a:t>/</a:t>
            </a:r>
          </a:p>
          <a:p>
            <a:r>
              <a:rPr lang="ja-JP" altLang="en-US" sz="1100" dirty="0">
                <a:latin typeface="+mn-ea"/>
              </a:rPr>
              <a:t>一つ目は、専修学校です。将来つく職業や実生活に必要な技能・能力を育成するための学校です。</a:t>
            </a:r>
            <a:r>
              <a:rPr lang="en-US" altLang="ja-JP" sz="1100" dirty="0">
                <a:latin typeface="+mn-ea"/>
              </a:rPr>
              <a:t>/</a:t>
            </a:r>
          </a:p>
          <a:p>
            <a:r>
              <a:rPr lang="ja-JP" altLang="en-US" sz="1100" dirty="0">
                <a:latin typeface="+mn-ea"/>
              </a:rPr>
              <a:t>豊橋市内には、「豊橋市立家政高等専修学校」があります。</a:t>
            </a:r>
            <a:r>
              <a:rPr lang="en-US" altLang="ja-JP" sz="1100" dirty="0">
                <a:latin typeface="+mn-ea"/>
              </a:rPr>
              <a:t>/</a:t>
            </a:r>
          </a:p>
          <a:p>
            <a:r>
              <a:rPr lang="ja-JP" altLang="en-US" sz="1100" dirty="0">
                <a:latin typeface="+mn-ea"/>
              </a:rPr>
              <a:t>二つ目は、愛知県立三河高等技術専門校 東三河校です。</a:t>
            </a:r>
            <a:r>
              <a:rPr lang="en-US" altLang="ja-JP" sz="1100" dirty="0" err="1">
                <a:latin typeface="+mn-ea"/>
              </a:rPr>
              <a:t>技術労働者</a:t>
            </a:r>
            <a:r>
              <a:rPr lang="ja-JP" altLang="ja-JP" sz="1100" dirty="0">
                <a:latin typeface="+mn-ea"/>
              </a:rPr>
              <a:t>の</a:t>
            </a:r>
            <a:r>
              <a:rPr lang="en-US" altLang="ja-JP" sz="1100" dirty="0" err="1">
                <a:latin typeface="+mn-ea"/>
              </a:rPr>
              <a:t>育成</a:t>
            </a:r>
            <a:r>
              <a:rPr lang="ja-JP" altLang="ja-JP" sz="1100" dirty="0">
                <a:latin typeface="+mn-ea"/>
              </a:rPr>
              <a:t>・</a:t>
            </a:r>
            <a:r>
              <a:rPr lang="en-US" altLang="ja-JP" sz="1100" dirty="0" err="1">
                <a:latin typeface="+mn-ea"/>
              </a:rPr>
              <a:t>職業訓練</a:t>
            </a:r>
            <a:r>
              <a:rPr lang="ja-JP" altLang="en-US" sz="1100" dirty="0">
                <a:latin typeface="+mn-ea"/>
              </a:rPr>
              <a:t>を</a:t>
            </a:r>
            <a:r>
              <a:rPr lang="en-US" altLang="ja-JP" sz="1100" dirty="0">
                <a:latin typeface="+mn-ea"/>
              </a:rPr>
              <a:t>行</a:t>
            </a:r>
            <a:r>
              <a:rPr lang="ja-JP" altLang="en-US" sz="1100" dirty="0">
                <a:latin typeface="+mn-ea"/>
              </a:rPr>
              <a:t>う</a:t>
            </a:r>
            <a:r>
              <a:rPr lang="en-US" altLang="ja-JP" sz="1100" dirty="0" err="1">
                <a:latin typeface="+mn-ea"/>
              </a:rPr>
              <a:t>学校</a:t>
            </a:r>
            <a:r>
              <a:rPr lang="ja-JP" altLang="ja-JP" sz="1100" dirty="0">
                <a:latin typeface="+mn-ea"/>
              </a:rPr>
              <a:t>です。</a:t>
            </a:r>
            <a:r>
              <a:rPr lang="en-US" altLang="ja-JP" sz="1100" dirty="0">
                <a:latin typeface="+mn-ea"/>
              </a:rPr>
              <a:t>/</a:t>
            </a:r>
          </a:p>
          <a:p>
            <a:r>
              <a:rPr lang="ja-JP" altLang="en-US" sz="1100" dirty="0">
                <a:latin typeface="+mn-ea"/>
              </a:rPr>
              <a:t>三つ目は、進学ではなく、就職を希望する場合です。</a:t>
            </a:r>
            <a:r>
              <a:rPr lang="en-US" altLang="ja-JP" sz="1100" dirty="0">
                <a:latin typeface="+mn-ea"/>
              </a:rPr>
              <a:t>/</a:t>
            </a:r>
          </a:p>
          <a:p>
            <a:pPr defTabSz="922355">
              <a:defRPr/>
            </a:pPr>
            <a:r>
              <a:rPr lang="ja-JP" altLang="ja-JP" sz="1100" dirty="0">
                <a:latin typeface="+mn-ea"/>
              </a:rPr>
              <a:t>就職を希望する人は、本人・保護者・担任の先生・職業安定所の人で「就職相談」を</a:t>
            </a:r>
            <a:r>
              <a:rPr lang="ja-JP" altLang="en-US" sz="1100" dirty="0">
                <a:latin typeface="+mn-ea"/>
              </a:rPr>
              <a:t>行います</a:t>
            </a:r>
            <a:r>
              <a:rPr lang="ja-JP" altLang="ja-JP" sz="1100" dirty="0">
                <a:latin typeface="+mn-ea"/>
              </a:rPr>
              <a:t>。</a:t>
            </a:r>
            <a:r>
              <a:rPr lang="en-US" altLang="ja-JP" sz="1100" dirty="0">
                <a:latin typeface="+mn-ea"/>
              </a:rPr>
              <a:t>/</a:t>
            </a:r>
          </a:p>
          <a:p>
            <a:pPr defTabSz="922355">
              <a:defRPr/>
            </a:pPr>
            <a:r>
              <a:rPr lang="ja-JP" altLang="pt-BR" sz="1100" dirty="0">
                <a:latin typeface="+mn-ea"/>
              </a:rPr>
              <a:t>例年</a:t>
            </a:r>
            <a:r>
              <a:rPr lang="ja-JP" altLang="ja-JP" sz="1100" dirty="0">
                <a:latin typeface="+mn-ea"/>
              </a:rPr>
              <a:t>、中学生の求人は非常に少な</a:t>
            </a:r>
            <a:r>
              <a:rPr lang="ja-JP" altLang="pt-BR" sz="1100" dirty="0">
                <a:latin typeface="+mn-ea"/>
              </a:rPr>
              <a:t>いで</a:t>
            </a:r>
            <a:r>
              <a:rPr lang="ja-JP" altLang="ja-JP" sz="1100" dirty="0">
                <a:latin typeface="+mn-ea"/>
              </a:rPr>
              <a:t>す。</a:t>
            </a:r>
            <a:r>
              <a:rPr lang="ja-JP" altLang="ja-JP" sz="1100" u="sng" dirty="0">
                <a:latin typeface="+mn-ea"/>
              </a:rPr>
              <a:t>令和</a:t>
            </a:r>
            <a:r>
              <a:rPr lang="ja-JP" altLang="pt-BR" sz="1100" u="sng" dirty="0">
                <a:latin typeface="+mn-ea"/>
              </a:rPr>
              <a:t>５</a:t>
            </a:r>
            <a:r>
              <a:rPr lang="ja-JP" altLang="ja-JP" sz="1100" u="sng" dirty="0">
                <a:latin typeface="+mn-ea"/>
              </a:rPr>
              <a:t>年３月末の求人は、豊橋市</a:t>
            </a:r>
            <a:r>
              <a:rPr lang="ja-JP" altLang="pt-BR" sz="1100" u="sng" dirty="0">
                <a:latin typeface="+mn-ea"/>
              </a:rPr>
              <a:t>、田原市</a:t>
            </a:r>
            <a:r>
              <a:rPr lang="ja-JP" altLang="ja-JP" sz="1100" u="sng" dirty="0">
                <a:latin typeface="+mn-ea"/>
              </a:rPr>
              <a:t>内で</a:t>
            </a:r>
            <a:r>
              <a:rPr lang="pt-BR" altLang="ja-JP" sz="1100" u="sng" dirty="0">
                <a:latin typeface="+mn-ea"/>
              </a:rPr>
              <a:t>1</a:t>
            </a:r>
            <a:r>
              <a:rPr lang="ja-JP" altLang="pt-BR" sz="1100" u="sng" dirty="0">
                <a:latin typeface="+mn-ea"/>
              </a:rPr>
              <a:t>社で３</a:t>
            </a:r>
            <a:r>
              <a:rPr lang="ja-JP" altLang="ja-JP" sz="1100" u="sng" dirty="0">
                <a:latin typeface="+mn-ea"/>
              </a:rPr>
              <a:t>人でした</a:t>
            </a:r>
            <a:r>
              <a:rPr lang="ja-JP" altLang="ja-JP" sz="1100" dirty="0">
                <a:latin typeface="+mn-ea"/>
              </a:rPr>
              <a:t>。</a:t>
            </a:r>
            <a:r>
              <a:rPr lang="ja-JP" altLang="en-US" sz="1100" dirty="0">
                <a:latin typeface="+mn-ea"/>
              </a:rPr>
              <a:t>家族</a:t>
            </a:r>
            <a:r>
              <a:rPr lang="ja-JP" altLang="ja-JP" sz="1100" dirty="0">
                <a:latin typeface="+mn-ea"/>
              </a:rPr>
              <a:t>や知り合いに仕事を紹介してもらえるように頼んでみてください。</a:t>
            </a:r>
            <a:r>
              <a:rPr lang="en-US" altLang="ja-JP" sz="1100" dirty="0">
                <a:latin typeface="+mn-ea"/>
              </a:rPr>
              <a:t>/</a:t>
            </a:r>
          </a:p>
          <a:p>
            <a:pPr defTabSz="922355">
              <a:defRPr/>
            </a:pPr>
            <a:r>
              <a:rPr lang="ja-JP" altLang="en-US" sz="1100" dirty="0">
                <a:latin typeface="+mn-ea"/>
              </a:rPr>
              <a:t>この他にも、専門学校に進学する生徒も多くいます。専門学校については、後でまた説明します。</a:t>
            </a:r>
            <a:r>
              <a:rPr lang="en-US" altLang="ja-JP" sz="1100" dirty="0">
                <a:latin typeface="+mn-ea"/>
              </a:rPr>
              <a:t>/</a:t>
            </a:r>
            <a:endParaRPr lang="ja-JP" altLang="ja-JP" sz="1100" dirty="0">
              <a:latin typeface="+mn-ea"/>
            </a:endParaRP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9356" indent="-288214">
              <a:defRPr kumimoji="1">
                <a:solidFill>
                  <a:schemeClr val="tx1"/>
                </a:solidFill>
                <a:latin typeface="Arial" panose="020B0604020202020204" pitchFamily="34" charset="0"/>
                <a:ea typeface="ＭＳ Ｐゴシック" panose="020B0600070205080204" pitchFamily="50" charset="-128"/>
              </a:defRPr>
            </a:lvl2pPr>
            <a:lvl3pPr marL="1152857" indent="-230572">
              <a:defRPr kumimoji="1">
                <a:solidFill>
                  <a:schemeClr val="tx1"/>
                </a:solidFill>
                <a:latin typeface="Arial" panose="020B0604020202020204" pitchFamily="34" charset="0"/>
                <a:ea typeface="ＭＳ Ｐゴシック" panose="020B0600070205080204" pitchFamily="50" charset="-128"/>
              </a:defRPr>
            </a:lvl3pPr>
            <a:lvl4pPr marL="1614000" indent="-230572">
              <a:defRPr kumimoji="1">
                <a:solidFill>
                  <a:schemeClr val="tx1"/>
                </a:solidFill>
                <a:latin typeface="Arial" panose="020B0604020202020204" pitchFamily="34" charset="0"/>
                <a:ea typeface="ＭＳ Ｐゴシック" panose="020B0600070205080204" pitchFamily="50" charset="-128"/>
              </a:defRPr>
            </a:lvl4pPr>
            <a:lvl5pPr marL="2075143" indent="-230572">
              <a:defRPr kumimoji="1">
                <a:solidFill>
                  <a:schemeClr val="tx1"/>
                </a:solidFill>
                <a:latin typeface="Arial" panose="020B0604020202020204" pitchFamily="34" charset="0"/>
                <a:ea typeface="ＭＳ Ｐゴシック" panose="020B0600070205080204" pitchFamily="50" charset="-128"/>
              </a:defRPr>
            </a:lvl5pPr>
            <a:lvl6pPr marL="253628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7428"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8571"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971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srgbClr val="000000"/>
              </a:solidFill>
              <a:latin typeface="Tahoma" panose="020B0604030504040204" pitchFamily="34" charset="0"/>
            </a:endParaRPr>
          </a:p>
        </p:txBody>
      </p:sp>
    </p:spTree>
    <p:extLst>
      <p:ext uri="{BB962C8B-B14F-4D97-AF65-F5344CB8AC3E}">
        <p14:creationId xmlns:p14="http://schemas.microsoft.com/office/powerpoint/2010/main" val="419632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⑯</a:t>
            </a:r>
            <a:endParaRPr lang="en-US" altLang="ja-JP" sz="1100" dirty="0">
              <a:latin typeface="+mn-ea"/>
            </a:endParaRPr>
          </a:p>
          <a:p>
            <a:r>
              <a:rPr lang="ja-JP" altLang="en-US" sz="1100" dirty="0">
                <a:latin typeface="+mn-ea"/>
              </a:rPr>
              <a:t>次に、よくある質問をいくつか紹介します。</a:t>
            </a:r>
            <a:r>
              <a:rPr lang="ja-JP" altLang="en-US" sz="1100" strike="sngStrike" dirty="0">
                <a:latin typeface="+mn-ea"/>
              </a:rPr>
              <a:t>８</a:t>
            </a:r>
            <a:r>
              <a:rPr lang="ja-JP" altLang="en-US" sz="1100" strike="noStrike" dirty="0">
                <a:latin typeface="+mn-ea"/>
              </a:rPr>
              <a:t>９</a:t>
            </a:r>
            <a:r>
              <a:rPr lang="ja-JP" altLang="en-US" sz="1100" dirty="0">
                <a:latin typeface="+mn-ea"/>
              </a:rPr>
              <a:t>ページを見てください。</a:t>
            </a:r>
            <a:r>
              <a:rPr lang="en-US" altLang="ja-JP" sz="1100" dirty="0">
                <a:latin typeface="+mn-ea"/>
              </a:rPr>
              <a:t>/</a:t>
            </a:r>
          </a:p>
          <a:p>
            <a:r>
              <a:rPr lang="ja-JP" altLang="en-US" sz="1100" dirty="0">
                <a:latin typeface="+mn-ea"/>
              </a:rPr>
              <a:t>質問１、中学校３年生の進路スケジュールについてです。</a:t>
            </a:r>
            <a:r>
              <a:rPr lang="en-US" altLang="ja-JP" sz="1100" dirty="0">
                <a:latin typeface="+mn-ea"/>
              </a:rPr>
              <a:t>/</a:t>
            </a:r>
          </a:p>
          <a:p>
            <a:r>
              <a:rPr lang="ja-JP" altLang="en-US" sz="1100" dirty="0">
                <a:latin typeface="+mn-ea"/>
              </a:rPr>
              <a:t>公立の推薦入試は２月上旬、一般</a:t>
            </a:r>
            <a:r>
              <a:rPr lang="ja-JP" altLang="en-US" sz="1100" u="sng" dirty="0">
                <a:latin typeface="+mn-ea"/>
              </a:rPr>
              <a:t>入試</a:t>
            </a:r>
            <a:r>
              <a:rPr lang="ja-JP" altLang="en-US" sz="1100" dirty="0">
                <a:latin typeface="+mn-ea"/>
              </a:rPr>
              <a:t>は２月下旬に行われます。外国人選抜も推薦と同じ日に行われます。</a:t>
            </a:r>
            <a:r>
              <a:rPr lang="en-US" altLang="ja-JP" sz="1100" dirty="0">
                <a:latin typeface="+mn-ea"/>
              </a:rPr>
              <a:t>/</a:t>
            </a:r>
          </a:p>
          <a:p>
            <a:r>
              <a:rPr lang="ja-JP" altLang="en-US" sz="1100" dirty="0">
                <a:latin typeface="+mn-ea"/>
              </a:rPr>
              <a:t>定時制は２月中旬です。</a:t>
            </a:r>
            <a:r>
              <a:rPr lang="en-US" altLang="ja-JP" sz="1100" dirty="0">
                <a:latin typeface="+mn-ea"/>
              </a:rPr>
              <a:t>/</a:t>
            </a:r>
          </a:p>
          <a:p>
            <a:r>
              <a:rPr lang="ja-JP" altLang="en-US" sz="1100" dirty="0">
                <a:latin typeface="+mn-ea"/>
              </a:rPr>
              <a:t>定時制と公立の一般入試を両方受けることはできません。</a:t>
            </a:r>
            <a:r>
              <a:rPr lang="en-US" altLang="ja-JP" sz="1100" dirty="0">
                <a:latin typeface="+mn-ea"/>
              </a:rPr>
              <a:t>/</a:t>
            </a:r>
          </a:p>
          <a:p>
            <a:r>
              <a:rPr lang="ja-JP" altLang="en-US" sz="1100" dirty="0">
                <a:latin typeface="+mn-ea"/>
              </a:rPr>
              <a:t>１２月の保護者会でどこの学校を受験するのか決定します。今のうちから家族でしっかり話し合いをしておきましょう。</a:t>
            </a:r>
            <a:r>
              <a:rPr lang="en-US" altLang="ja-JP" sz="1100" dirty="0">
                <a:latin typeface="+mn-ea"/>
              </a:rPr>
              <a:t>/</a:t>
            </a: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9356" indent="-288214">
              <a:defRPr kumimoji="1">
                <a:solidFill>
                  <a:schemeClr val="tx1"/>
                </a:solidFill>
                <a:latin typeface="Arial" panose="020B0604020202020204" pitchFamily="34" charset="0"/>
                <a:ea typeface="ＭＳ Ｐゴシック" panose="020B0600070205080204" pitchFamily="50" charset="-128"/>
              </a:defRPr>
            </a:lvl2pPr>
            <a:lvl3pPr marL="1152857" indent="-230572">
              <a:defRPr kumimoji="1">
                <a:solidFill>
                  <a:schemeClr val="tx1"/>
                </a:solidFill>
                <a:latin typeface="Arial" panose="020B0604020202020204" pitchFamily="34" charset="0"/>
                <a:ea typeface="ＭＳ Ｐゴシック" panose="020B0600070205080204" pitchFamily="50" charset="-128"/>
              </a:defRPr>
            </a:lvl3pPr>
            <a:lvl4pPr marL="1614000" indent="-230572">
              <a:defRPr kumimoji="1">
                <a:solidFill>
                  <a:schemeClr val="tx1"/>
                </a:solidFill>
                <a:latin typeface="Arial" panose="020B0604020202020204" pitchFamily="34" charset="0"/>
                <a:ea typeface="ＭＳ Ｐゴシック" panose="020B0600070205080204" pitchFamily="50" charset="-128"/>
              </a:defRPr>
            </a:lvl4pPr>
            <a:lvl5pPr marL="2075143" indent="-230572">
              <a:defRPr kumimoji="1">
                <a:solidFill>
                  <a:schemeClr val="tx1"/>
                </a:solidFill>
                <a:latin typeface="Arial" panose="020B0604020202020204" pitchFamily="34" charset="0"/>
                <a:ea typeface="ＭＳ Ｐゴシック" panose="020B0600070205080204" pitchFamily="50" charset="-128"/>
              </a:defRPr>
            </a:lvl5pPr>
            <a:lvl6pPr marL="253628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7428"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8571"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971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srgbClr val="000000"/>
              </a:solidFill>
              <a:latin typeface="Tahoma" panose="020B0604030504040204" pitchFamily="34" charset="0"/>
            </a:endParaRPr>
          </a:p>
        </p:txBody>
      </p:sp>
    </p:spTree>
    <p:extLst>
      <p:ext uri="{BB962C8B-B14F-4D97-AF65-F5344CB8AC3E}">
        <p14:creationId xmlns:p14="http://schemas.microsoft.com/office/powerpoint/2010/main" val="2236201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⑰</a:t>
            </a:r>
            <a:endParaRPr lang="en-US" altLang="ja-JP" sz="1100" strike="noStrike" dirty="0">
              <a:latin typeface="+mn-ea"/>
            </a:endParaRPr>
          </a:p>
          <a:p>
            <a:r>
              <a:rPr lang="ja-JP" altLang="en-US" sz="1100" strike="noStrike" dirty="0">
                <a:latin typeface="+mn-ea"/>
              </a:rPr>
              <a:t>１０</a:t>
            </a:r>
            <a:r>
              <a:rPr lang="ja-JP" altLang="en-US" sz="1100" dirty="0">
                <a:latin typeface="+mn-ea"/>
              </a:rPr>
              <a:t>ページを見てください。</a:t>
            </a:r>
            <a:r>
              <a:rPr lang="en-US" altLang="ja-JP" sz="1100" dirty="0">
                <a:latin typeface="+mn-ea"/>
              </a:rPr>
              <a:t>/</a:t>
            </a:r>
          </a:p>
          <a:p>
            <a:r>
              <a:rPr lang="ja-JP" altLang="en-US" sz="1100" dirty="0">
                <a:latin typeface="+mn-ea"/>
              </a:rPr>
              <a:t>高校と中学の違いについてです。</a:t>
            </a:r>
            <a:r>
              <a:rPr lang="en-US" altLang="ja-JP" sz="1100" dirty="0">
                <a:latin typeface="+mn-ea"/>
              </a:rPr>
              <a:t>/</a:t>
            </a:r>
          </a:p>
          <a:p>
            <a:r>
              <a:rPr lang="ja-JP" altLang="en-US" sz="1100" dirty="0">
                <a:latin typeface="+mn-ea"/>
              </a:rPr>
              <a:t>最も大きな違いは、高校は成績が悪かったり、欠席が多かったりすると、進級や卒業ができないということです。</a:t>
            </a:r>
            <a:r>
              <a:rPr lang="en-US" altLang="ja-JP" sz="1100" dirty="0">
                <a:latin typeface="+mn-ea"/>
              </a:rPr>
              <a:t>/</a:t>
            </a:r>
          </a:p>
          <a:p>
            <a:r>
              <a:rPr lang="ja-JP" altLang="en-US" sz="1100" dirty="0">
                <a:latin typeface="+mn-ea"/>
              </a:rPr>
              <a:t>高校は、自分自身の興味や能力を伸ばすために、自ら選んでいく学校ですから、真剣に学習する気持ちがなければ卒業できません。</a:t>
            </a:r>
            <a:r>
              <a:rPr lang="en-US" altLang="ja-JP" sz="1100" dirty="0">
                <a:latin typeface="+mn-ea"/>
              </a:rPr>
              <a:t>/</a:t>
            </a:r>
          </a:p>
          <a:p>
            <a:r>
              <a:rPr lang="ja-JP" altLang="en-US" sz="1100" dirty="0">
                <a:latin typeface="+mn-ea"/>
              </a:rPr>
              <a:t>自分の将来のためにどの高校でどんな勉強がしたいのか、何のために高校に行くのか、よく考えて進路を選びましょう。</a:t>
            </a:r>
            <a:r>
              <a:rPr lang="en-US" altLang="ja-JP" sz="1100" dirty="0">
                <a:latin typeface="+mn-ea"/>
              </a:rPr>
              <a:t>/</a:t>
            </a: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9356" indent="-288214">
              <a:defRPr kumimoji="1">
                <a:solidFill>
                  <a:schemeClr val="tx1"/>
                </a:solidFill>
                <a:latin typeface="Arial" panose="020B0604020202020204" pitchFamily="34" charset="0"/>
                <a:ea typeface="ＭＳ Ｐゴシック" panose="020B0600070205080204" pitchFamily="50" charset="-128"/>
              </a:defRPr>
            </a:lvl2pPr>
            <a:lvl3pPr marL="1152857" indent="-230572">
              <a:defRPr kumimoji="1">
                <a:solidFill>
                  <a:schemeClr val="tx1"/>
                </a:solidFill>
                <a:latin typeface="Arial" panose="020B0604020202020204" pitchFamily="34" charset="0"/>
                <a:ea typeface="ＭＳ Ｐゴシック" panose="020B0600070205080204" pitchFamily="50" charset="-128"/>
              </a:defRPr>
            </a:lvl3pPr>
            <a:lvl4pPr marL="1614000" indent="-230572">
              <a:defRPr kumimoji="1">
                <a:solidFill>
                  <a:schemeClr val="tx1"/>
                </a:solidFill>
                <a:latin typeface="Arial" panose="020B0604020202020204" pitchFamily="34" charset="0"/>
                <a:ea typeface="ＭＳ Ｐゴシック" panose="020B0600070205080204" pitchFamily="50" charset="-128"/>
              </a:defRPr>
            </a:lvl4pPr>
            <a:lvl5pPr marL="2075143" indent="-230572">
              <a:defRPr kumimoji="1">
                <a:solidFill>
                  <a:schemeClr val="tx1"/>
                </a:solidFill>
                <a:latin typeface="Arial" panose="020B0604020202020204" pitchFamily="34" charset="0"/>
                <a:ea typeface="ＭＳ Ｐゴシック" panose="020B0600070205080204" pitchFamily="50" charset="-128"/>
              </a:defRPr>
            </a:lvl5pPr>
            <a:lvl6pPr marL="253628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7428"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8571"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971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srgbClr val="000000"/>
              </a:solidFill>
              <a:latin typeface="Tahoma" panose="020B0604030504040204" pitchFamily="34" charset="0"/>
            </a:endParaRPr>
          </a:p>
        </p:txBody>
      </p:sp>
    </p:spTree>
    <p:extLst>
      <p:ext uri="{BB962C8B-B14F-4D97-AF65-F5344CB8AC3E}">
        <p14:creationId xmlns:p14="http://schemas.microsoft.com/office/powerpoint/2010/main" val="2833523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a:extLst>
              <a:ext uri="{FF2B5EF4-FFF2-40B4-BE49-F238E27FC236}">
                <a16:creationId xmlns:a16="http://schemas.microsoft.com/office/drawing/2014/main" id="{F4EEC31F-2685-4BEA-86F3-D387916FEA5A}"/>
              </a:ext>
            </a:extLst>
          </p:cNvPr>
          <p:cNvSpPr>
            <a:spLocks noGrp="1" noRot="1" noChangeAspect="1" noTextEdit="1"/>
          </p:cNvSpPr>
          <p:nvPr>
            <p:ph type="sldImg"/>
          </p:nvPr>
        </p:nvSpPr>
        <p:spPr bwMode="auto">
          <a:xfrm>
            <a:off x="3438525" y="850900"/>
            <a:ext cx="3062288" cy="2297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 2">
            <a:extLst>
              <a:ext uri="{FF2B5EF4-FFF2-40B4-BE49-F238E27FC236}">
                <a16:creationId xmlns:a16="http://schemas.microsoft.com/office/drawing/2014/main" id="{838590CE-D68C-4C25-9526-E593C5D6DB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①</a:t>
            </a:r>
            <a:endParaRPr lang="en-US" altLang="ja-JP" sz="1100" dirty="0">
              <a:latin typeface="+mn-ea"/>
            </a:endParaRPr>
          </a:p>
          <a:p>
            <a:r>
              <a:rPr lang="ja-JP" altLang="en-US" sz="1100" kern="0" dirty="0">
                <a:solidFill>
                  <a:srgbClr val="000000"/>
                </a:solidFill>
                <a:latin typeface="+mn-ea"/>
                <a:cs typeface="ＭＳ 明朝" panose="02020609040205080304" pitchFamily="17" charset="-128"/>
              </a:rPr>
              <a:t>１ページを見てください。</a:t>
            </a:r>
            <a:r>
              <a:rPr lang="en-US" altLang="ja-JP" sz="1100" kern="0" dirty="0">
                <a:solidFill>
                  <a:srgbClr val="000000"/>
                </a:solidFill>
                <a:latin typeface="+mn-ea"/>
                <a:cs typeface="ＭＳ 明朝" panose="02020609040205080304" pitchFamily="17" charset="-128"/>
              </a:rPr>
              <a:t>/</a:t>
            </a:r>
          </a:p>
          <a:p>
            <a:r>
              <a:rPr lang="ja-JP" altLang="en-US" sz="1100" kern="0" dirty="0">
                <a:solidFill>
                  <a:srgbClr val="000000"/>
                </a:solidFill>
                <a:latin typeface="+mn-ea"/>
                <a:cs typeface="ＭＳ 明朝" panose="02020609040205080304" pitchFamily="17" charset="-128"/>
              </a:rPr>
              <a:t>日本では、小学校・中学校は義務教育です。</a:t>
            </a:r>
            <a:r>
              <a:rPr lang="en-US" altLang="ja-JP" sz="1100" kern="0" dirty="0">
                <a:solidFill>
                  <a:srgbClr val="000000"/>
                </a:solidFill>
                <a:latin typeface="+mn-ea"/>
                <a:cs typeface="ＭＳ 明朝" panose="02020609040205080304" pitchFamily="17" charset="-128"/>
              </a:rPr>
              <a:t>/</a:t>
            </a:r>
          </a:p>
          <a:p>
            <a:pPr algn="just" fontAlgn="base" hangingPunct="0"/>
            <a:r>
              <a:rPr lang="ja-JP" altLang="ja-JP" sz="1100" kern="0" dirty="0">
                <a:solidFill>
                  <a:srgbClr val="000000"/>
                </a:solidFill>
                <a:latin typeface="+mn-ea"/>
                <a:cs typeface="ＭＳ 明朝" panose="02020609040205080304" pitchFamily="17" charset="-128"/>
              </a:rPr>
              <a:t>中学校を卒業した</a:t>
            </a:r>
            <a:r>
              <a:rPr lang="ja-JP" altLang="ja-JP" sz="1100" kern="0" dirty="0">
                <a:solidFill>
                  <a:srgbClr val="FF0000"/>
                </a:solidFill>
                <a:latin typeface="+mn-ea"/>
                <a:cs typeface="ＭＳ 明朝" panose="02020609040205080304" pitchFamily="17" charset="-128"/>
              </a:rPr>
              <a:t>人の約９９％</a:t>
            </a:r>
            <a:r>
              <a:rPr lang="ja-JP" altLang="ja-JP" sz="1100" kern="0" dirty="0">
                <a:solidFill>
                  <a:srgbClr val="000000"/>
                </a:solidFill>
                <a:latin typeface="+mn-ea"/>
                <a:cs typeface="ＭＳ 明朝" panose="02020609040205080304" pitchFamily="17" charset="-128"/>
              </a:rPr>
              <a:t>が高校</a:t>
            </a:r>
            <a:r>
              <a:rPr lang="ja-JP" altLang="en-US" sz="1100" kern="0" dirty="0">
                <a:solidFill>
                  <a:srgbClr val="000000"/>
                </a:solidFill>
                <a:latin typeface="+mn-ea"/>
                <a:cs typeface="ＭＳ 明朝" panose="02020609040205080304" pitchFamily="17" charset="-128"/>
              </a:rPr>
              <a:t>へ</a:t>
            </a:r>
            <a:r>
              <a:rPr lang="ja-JP" altLang="ja-JP" sz="1100" kern="0" dirty="0">
                <a:solidFill>
                  <a:srgbClr val="000000"/>
                </a:solidFill>
                <a:latin typeface="+mn-ea"/>
                <a:cs typeface="ＭＳ 明朝" panose="02020609040205080304" pitchFamily="17" charset="-128"/>
              </a:rPr>
              <a:t>行きます。</a:t>
            </a:r>
            <a:r>
              <a:rPr lang="en-US" altLang="ja-JP" sz="1100" kern="0" dirty="0">
                <a:solidFill>
                  <a:srgbClr val="000000"/>
                </a:solidFill>
                <a:latin typeface="+mn-ea"/>
                <a:cs typeface="ＭＳ 明朝" panose="02020609040205080304" pitchFamily="17" charset="-128"/>
              </a:rPr>
              <a:t>/</a:t>
            </a:r>
          </a:p>
          <a:p>
            <a:pPr algn="just" fontAlgn="base" hangingPunct="0"/>
            <a:r>
              <a:rPr lang="ja-JP" altLang="ja-JP" sz="1100" kern="0" dirty="0">
                <a:solidFill>
                  <a:srgbClr val="000000"/>
                </a:solidFill>
                <a:latin typeface="+mn-ea"/>
                <a:cs typeface="ＭＳ 明朝" panose="02020609040205080304" pitchFamily="17" charset="-128"/>
              </a:rPr>
              <a:t>日本の企業は、高校や大学、専門学校を卒業した人を雇うことが多いからです。</a:t>
            </a:r>
            <a:r>
              <a:rPr lang="en-US" altLang="ja-JP" sz="1100" kern="0" dirty="0">
                <a:solidFill>
                  <a:srgbClr val="000000"/>
                </a:solidFill>
                <a:latin typeface="+mn-ea"/>
                <a:cs typeface="ＭＳ 明朝" panose="02020609040205080304" pitchFamily="17" charset="-128"/>
              </a:rPr>
              <a:t>/</a:t>
            </a:r>
            <a:endParaRPr lang="ja-JP" altLang="ja-JP" sz="1100" kern="100" dirty="0">
              <a:latin typeface="+mn-ea"/>
              <a:cs typeface="Times New Roman" panose="02020603050405020304" pitchFamily="18" charset="0"/>
            </a:endParaRPr>
          </a:p>
          <a:p>
            <a:pPr algn="just"/>
            <a:r>
              <a:rPr lang="ja-JP" altLang="ja-JP" sz="1100" kern="0" dirty="0">
                <a:solidFill>
                  <a:srgbClr val="000000"/>
                </a:solidFill>
                <a:latin typeface="+mn-ea"/>
                <a:cs typeface="ＭＳ 明朝" panose="02020609040205080304" pitchFamily="17" charset="-128"/>
              </a:rPr>
              <a:t>また、多くの日本人が、学校で知識や教養、技術などを身につけることが大切であると思ってい</a:t>
            </a:r>
            <a:r>
              <a:rPr lang="ja-JP" altLang="en-US" sz="1100" kern="0" dirty="0">
                <a:solidFill>
                  <a:srgbClr val="000000"/>
                </a:solidFill>
                <a:latin typeface="+mn-ea"/>
                <a:cs typeface="ＭＳ 明朝" panose="02020609040205080304" pitchFamily="17" charset="-128"/>
              </a:rPr>
              <a:t>るからです</a:t>
            </a:r>
            <a:r>
              <a:rPr lang="ja-JP" altLang="ja-JP" sz="1100" kern="0" dirty="0">
                <a:solidFill>
                  <a:srgbClr val="000000"/>
                </a:solidFill>
                <a:latin typeface="+mn-ea"/>
                <a:cs typeface="ＭＳ 明朝" panose="02020609040205080304" pitchFamily="17" charset="-128"/>
              </a:rPr>
              <a:t>。</a:t>
            </a:r>
            <a:r>
              <a:rPr lang="en-US" altLang="ja-JP" sz="1100" kern="0" dirty="0">
                <a:solidFill>
                  <a:srgbClr val="000000"/>
                </a:solidFill>
                <a:latin typeface="+mn-ea"/>
                <a:cs typeface="ＭＳ 明朝" panose="02020609040205080304" pitchFamily="17" charset="-128"/>
              </a:rPr>
              <a:t>/</a:t>
            </a:r>
          </a:p>
          <a:p>
            <a:pPr algn="just"/>
            <a:r>
              <a:rPr lang="ja-JP" altLang="ja-JP" sz="1100" kern="0" dirty="0">
                <a:solidFill>
                  <a:srgbClr val="000000"/>
                </a:solidFill>
                <a:latin typeface="+mn-ea"/>
                <a:cs typeface="ＭＳ 明朝" panose="02020609040205080304" pitchFamily="17" charset="-128"/>
              </a:rPr>
              <a:t>将来</a:t>
            </a:r>
            <a:r>
              <a:rPr lang="ja-JP" altLang="en-US" sz="1100" kern="0" dirty="0">
                <a:solidFill>
                  <a:srgbClr val="000000"/>
                </a:solidFill>
                <a:latin typeface="+mn-ea"/>
                <a:cs typeface="ＭＳ 明朝" panose="02020609040205080304" pitchFamily="17" charset="-128"/>
              </a:rPr>
              <a:t>の</a:t>
            </a:r>
            <a:r>
              <a:rPr lang="ja-JP" altLang="ja-JP" sz="1100" kern="0" dirty="0">
                <a:solidFill>
                  <a:srgbClr val="000000"/>
                </a:solidFill>
                <a:latin typeface="+mn-ea"/>
                <a:cs typeface="ＭＳ 明朝" panose="02020609040205080304" pitchFamily="17" charset="-128"/>
              </a:rPr>
              <a:t>仕事の選択の幅を増やし、自己の可能性を追求するためにも、高校進学は役立つのです。</a:t>
            </a:r>
            <a:r>
              <a:rPr lang="en-US" altLang="ja-JP" sz="1100" kern="0" dirty="0">
                <a:solidFill>
                  <a:srgbClr val="000000"/>
                </a:solidFill>
                <a:latin typeface="+mn-ea"/>
                <a:cs typeface="ＭＳ 明朝" panose="02020609040205080304" pitchFamily="17" charset="-128"/>
              </a:rPr>
              <a:t>/</a:t>
            </a:r>
            <a:endParaRPr lang="ja-JP" altLang="ja-JP" sz="1100" kern="100" dirty="0">
              <a:latin typeface="+mn-ea"/>
              <a:cs typeface="Times New Roman" panose="02020603050405020304" pitchFamily="18" charset="0"/>
            </a:endParaRPr>
          </a:p>
        </p:txBody>
      </p:sp>
      <p:sp>
        <p:nvSpPr>
          <p:cNvPr id="23556" name="日付プレースホルダー 1">
            <a:extLst>
              <a:ext uri="{FF2B5EF4-FFF2-40B4-BE49-F238E27FC236}">
                <a16:creationId xmlns:a16="http://schemas.microsoft.com/office/drawing/2014/main" id="{02482567-2FAE-4D4D-8E1E-827D6A3F869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3674777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⑱</a:t>
            </a:r>
            <a:endParaRPr lang="en-US" altLang="ja-JP" sz="1100" dirty="0">
              <a:latin typeface="+mn-ea"/>
            </a:endParaRPr>
          </a:p>
          <a:p>
            <a:r>
              <a:rPr lang="en-US" altLang="ja-JP" sz="1100" u="sng" strike="noStrike" dirty="0">
                <a:latin typeface="+mn-ea"/>
              </a:rPr>
              <a:t>11</a:t>
            </a:r>
            <a:r>
              <a:rPr lang="ja-JP" altLang="en-US" sz="1100" strike="noStrike" dirty="0">
                <a:latin typeface="+mn-ea"/>
              </a:rPr>
              <a:t>ページは</a:t>
            </a:r>
            <a:r>
              <a:rPr lang="ja-JP" altLang="en-US" sz="1100" dirty="0">
                <a:latin typeface="+mn-ea"/>
              </a:rPr>
              <a:t>体験入学についてです。</a:t>
            </a:r>
            <a:r>
              <a:rPr lang="en-US" altLang="ja-JP" sz="1100" dirty="0">
                <a:latin typeface="+mn-ea"/>
              </a:rPr>
              <a:t>/</a:t>
            </a:r>
          </a:p>
          <a:p>
            <a:r>
              <a:rPr lang="ja-JP" altLang="en-US" sz="1100" dirty="0">
                <a:latin typeface="+mn-ea"/>
              </a:rPr>
              <a:t>体験入学は、中学３年生の生徒が高校や専門学校へ行って、授業や部活動を実際に体験したり学校内を見学したりすることを言います。</a:t>
            </a:r>
            <a:r>
              <a:rPr lang="en-US" altLang="ja-JP" sz="1100" dirty="0">
                <a:latin typeface="+mn-ea"/>
              </a:rPr>
              <a:t>/</a:t>
            </a:r>
          </a:p>
          <a:p>
            <a:r>
              <a:rPr lang="ja-JP" altLang="en-US" sz="1100" dirty="0">
                <a:latin typeface="+mn-ea"/>
              </a:rPr>
              <a:t>興味をもった学校の体験入学にはぜひ参加しましょう。その学校がどんな学校か知ることができたり、通学方法を確認したりすることができます。</a:t>
            </a:r>
            <a:r>
              <a:rPr lang="en-US" altLang="ja-JP" sz="1100" dirty="0">
                <a:latin typeface="+mn-ea"/>
              </a:rPr>
              <a:t>/</a:t>
            </a:r>
          </a:p>
          <a:p>
            <a:r>
              <a:rPr lang="ja-JP" altLang="en-US" sz="1100" dirty="0">
                <a:latin typeface="+mn-ea"/>
              </a:rPr>
              <a:t>体験入学の申し込みは、</a:t>
            </a:r>
            <a:r>
              <a:rPr lang="ja-JP" altLang="en-US" sz="1100" u="sng" dirty="0">
                <a:latin typeface="+mn-ea"/>
              </a:rPr>
              <a:t>基本的に自分で</a:t>
            </a:r>
            <a:r>
              <a:rPr lang="en-US" altLang="ja-JP" sz="1100" u="sng" dirty="0">
                <a:latin typeface="+mn-ea"/>
              </a:rPr>
              <a:t>WEB</a:t>
            </a:r>
            <a:r>
              <a:rPr lang="ja-JP" altLang="en-US" sz="1100" u="sng" dirty="0" err="1">
                <a:latin typeface="+mn-ea"/>
              </a:rPr>
              <a:t>で</a:t>
            </a:r>
            <a:r>
              <a:rPr lang="ja-JP" altLang="en-US" sz="1100" u="sng" dirty="0">
                <a:latin typeface="+mn-ea"/>
              </a:rPr>
              <a:t>申し込みます。</a:t>
            </a:r>
            <a:r>
              <a:rPr lang="ja-JP" altLang="en-US" sz="1100" dirty="0">
                <a:latin typeface="+mn-ea"/>
              </a:rPr>
              <a:t>申し込みをしたら休まないで必ず参加しましょう。</a:t>
            </a:r>
            <a:r>
              <a:rPr lang="en-US" altLang="ja-JP" sz="1100" dirty="0">
                <a:latin typeface="+mn-ea"/>
              </a:rPr>
              <a:t>/</a:t>
            </a:r>
          </a:p>
          <a:p>
            <a:r>
              <a:rPr lang="ja-JP" altLang="en-US" sz="1100" dirty="0">
                <a:latin typeface="+mn-ea"/>
              </a:rPr>
              <a:t>制服を着て、きちんとした態度で行きましょう。</a:t>
            </a:r>
            <a:r>
              <a:rPr lang="en-US" altLang="ja-JP" sz="1100" dirty="0">
                <a:latin typeface="+mn-ea"/>
              </a:rPr>
              <a:t>/</a:t>
            </a: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9356" indent="-288214">
              <a:defRPr kumimoji="1">
                <a:solidFill>
                  <a:schemeClr val="tx1"/>
                </a:solidFill>
                <a:latin typeface="Arial" panose="020B0604020202020204" pitchFamily="34" charset="0"/>
                <a:ea typeface="ＭＳ Ｐゴシック" panose="020B0600070205080204" pitchFamily="50" charset="-128"/>
              </a:defRPr>
            </a:lvl2pPr>
            <a:lvl3pPr marL="1152857" indent="-230572">
              <a:defRPr kumimoji="1">
                <a:solidFill>
                  <a:schemeClr val="tx1"/>
                </a:solidFill>
                <a:latin typeface="Arial" panose="020B0604020202020204" pitchFamily="34" charset="0"/>
                <a:ea typeface="ＭＳ Ｐゴシック" panose="020B0600070205080204" pitchFamily="50" charset="-128"/>
              </a:defRPr>
            </a:lvl3pPr>
            <a:lvl4pPr marL="1614000" indent="-230572">
              <a:defRPr kumimoji="1">
                <a:solidFill>
                  <a:schemeClr val="tx1"/>
                </a:solidFill>
                <a:latin typeface="Arial" panose="020B0604020202020204" pitchFamily="34" charset="0"/>
                <a:ea typeface="ＭＳ Ｐゴシック" panose="020B0600070205080204" pitchFamily="50" charset="-128"/>
              </a:defRPr>
            </a:lvl4pPr>
            <a:lvl5pPr marL="2075143" indent="-230572">
              <a:defRPr kumimoji="1">
                <a:solidFill>
                  <a:schemeClr val="tx1"/>
                </a:solidFill>
                <a:latin typeface="Arial" panose="020B0604020202020204" pitchFamily="34" charset="0"/>
                <a:ea typeface="ＭＳ Ｐゴシック" panose="020B0600070205080204" pitchFamily="50" charset="-128"/>
              </a:defRPr>
            </a:lvl5pPr>
            <a:lvl6pPr marL="253628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7428"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8571"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971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srgbClr val="000000"/>
              </a:solidFill>
              <a:latin typeface="Tahoma" panose="020B0604030504040204" pitchFamily="34" charset="0"/>
            </a:endParaRPr>
          </a:p>
        </p:txBody>
      </p:sp>
    </p:spTree>
    <p:extLst>
      <p:ext uri="{BB962C8B-B14F-4D97-AF65-F5344CB8AC3E}">
        <p14:creationId xmlns:p14="http://schemas.microsoft.com/office/powerpoint/2010/main" val="710316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a:extLst>
              <a:ext uri="{FF2B5EF4-FFF2-40B4-BE49-F238E27FC236}">
                <a16:creationId xmlns:a16="http://schemas.microsoft.com/office/drawing/2014/main" id="{BD3F783F-C254-4BD9-9347-D40D01F6EE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ー 2">
            <a:extLst>
              <a:ext uri="{FF2B5EF4-FFF2-40B4-BE49-F238E27FC236}">
                <a16:creationId xmlns:a16="http://schemas.microsoft.com/office/drawing/2014/main" id="{6C5E5424-C832-43FE-BB8C-2EE6CAB396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⑲</a:t>
            </a:r>
            <a:endParaRPr lang="en-US" altLang="ja-JP" sz="1100" dirty="0">
              <a:latin typeface="+mn-ea"/>
            </a:endParaRPr>
          </a:p>
          <a:p>
            <a:r>
              <a:rPr lang="en-US" altLang="ja-JP" sz="1100" dirty="0">
                <a:latin typeface="+mn-ea"/>
              </a:rPr>
              <a:t>13</a:t>
            </a:r>
            <a:r>
              <a:rPr lang="ja-JP" altLang="en-US" sz="1100" dirty="0">
                <a:latin typeface="+mn-ea"/>
              </a:rPr>
              <a:t>ページは「外国人選抜」についてです。</a:t>
            </a:r>
            <a:r>
              <a:rPr lang="en-US" altLang="ja-JP" sz="1100" dirty="0">
                <a:latin typeface="+mn-ea"/>
              </a:rPr>
              <a:t>/</a:t>
            </a:r>
          </a:p>
          <a:p>
            <a:r>
              <a:rPr lang="ja-JP" altLang="en-US" sz="1100" dirty="0">
                <a:latin typeface="+mn-ea"/>
              </a:rPr>
              <a:t>愛</a:t>
            </a:r>
            <a:r>
              <a:rPr lang="ja-JP" altLang="ja-JP" sz="1100" dirty="0">
                <a:latin typeface="+mn-ea"/>
              </a:rPr>
              <a:t>知県では，外国人の生徒を対象にした</a:t>
            </a:r>
            <a:r>
              <a:rPr lang="ja-JP" altLang="en-US" sz="1100" dirty="0">
                <a:latin typeface="+mn-ea"/>
              </a:rPr>
              <a:t>「外国人選抜」という試験</a:t>
            </a:r>
            <a:r>
              <a:rPr lang="ja-JP" altLang="ja-JP" sz="1100" dirty="0">
                <a:latin typeface="+mn-ea"/>
              </a:rPr>
              <a:t>もあります。</a:t>
            </a:r>
            <a:r>
              <a:rPr lang="en-US" altLang="ja-JP" sz="1100" dirty="0">
                <a:latin typeface="+mn-ea"/>
              </a:rPr>
              <a:t>/</a:t>
            </a:r>
          </a:p>
          <a:p>
            <a:pPr defTabSz="922355">
              <a:defRPr/>
            </a:pPr>
            <a:r>
              <a:rPr lang="ja-JP" altLang="ja-JP" sz="1100" dirty="0">
                <a:latin typeface="+mn-ea"/>
              </a:rPr>
              <a:t>この豊橋の近辺では，豊橋西高校と豊川工科高校</a:t>
            </a:r>
            <a:r>
              <a:rPr lang="ja-JP" altLang="en-US" sz="1100" dirty="0">
                <a:latin typeface="+mn-ea"/>
              </a:rPr>
              <a:t>と</a:t>
            </a:r>
            <a:r>
              <a:rPr lang="ja-JP" altLang="en-US" sz="1100" u="sng" dirty="0">
                <a:latin typeface="+mn-ea"/>
              </a:rPr>
              <a:t>御津あおば高校</a:t>
            </a:r>
            <a:r>
              <a:rPr lang="ja-JP" altLang="ja-JP" sz="1100" dirty="0">
                <a:latin typeface="+mn-ea"/>
              </a:rPr>
              <a:t>でこの外国人選抜を実施しています。</a:t>
            </a:r>
            <a:r>
              <a:rPr lang="en-US" altLang="ja-JP" sz="1100" dirty="0">
                <a:latin typeface="+mn-ea"/>
              </a:rPr>
              <a:t>/</a:t>
            </a:r>
            <a:endParaRPr lang="ja-JP" altLang="ja-JP" sz="1100" dirty="0">
              <a:latin typeface="+mn-ea"/>
            </a:endParaRPr>
          </a:p>
          <a:p>
            <a:r>
              <a:rPr lang="ja-JP" altLang="ja-JP" sz="1100" dirty="0">
                <a:latin typeface="+mn-ea"/>
              </a:rPr>
              <a:t>この試験を受ける資格がある人は，保護者とともに愛知県内に住んでいる人のうち，</a:t>
            </a:r>
            <a:r>
              <a:rPr lang="ja-JP" altLang="en-US" sz="1100" dirty="0">
                <a:latin typeface="+mn-ea"/>
              </a:rPr>
              <a:t>本人または保護者が</a:t>
            </a:r>
            <a:r>
              <a:rPr lang="ja-JP" altLang="ja-JP" sz="1100" dirty="0">
                <a:latin typeface="+mn-ea"/>
              </a:rPr>
              <a:t>外国籍</a:t>
            </a:r>
            <a:r>
              <a:rPr lang="ja-JP" altLang="en-US" sz="1100" dirty="0">
                <a:latin typeface="+mn-ea"/>
              </a:rPr>
              <a:t>で</a:t>
            </a:r>
            <a:r>
              <a:rPr lang="ja-JP" altLang="ja-JP" sz="1100" dirty="0">
                <a:latin typeface="+mn-ea"/>
              </a:rPr>
              <a:t>，小学校４年生</a:t>
            </a:r>
            <a:r>
              <a:rPr lang="ja-JP" altLang="en-US" sz="1100" dirty="0">
                <a:latin typeface="+mn-ea"/>
              </a:rPr>
              <a:t>以降</a:t>
            </a:r>
            <a:r>
              <a:rPr lang="ja-JP" altLang="ja-JP" sz="1100" dirty="0">
                <a:latin typeface="+mn-ea"/>
              </a:rPr>
              <a:t>に日本の学校に入った人です。</a:t>
            </a:r>
            <a:r>
              <a:rPr lang="en-US" altLang="ja-JP" sz="1100" dirty="0">
                <a:latin typeface="+mn-ea"/>
              </a:rPr>
              <a:t>/</a:t>
            </a:r>
            <a:endParaRPr lang="ja-JP" altLang="ja-JP" sz="1100" dirty="0">
              <a:latin typeface="+mn-ea"/>
            </a:endParaRPr>
          </a:p>
          <a:p>
            <a:r>
              <a:rPr lang="ja-JP" altLang="ja-JP" sz="1100" dirty="0">
                <a:latin typeface="+mn-ea"/>
              </a:rPr>
              <a:t>また，入国後の在日期間が６年以内の人にも出願資格を認めます。</a:t>
            </a:r>
            <a:r>
              <a:rPr lang="ja-JP" altLang="en-US" sz="1100" dirty="0">
                <a:latin typeface="+mn-ea"/>
              </a:rPr>
              <a:t>それ以外でも，</a:t>
            </a:r>
            <a:r>
              <a:rPr lang="ja-JP" altLang="ja-JP" sz="1100" dirty="0">
                <a:latin typeface="+mn-ea"/>
              </a:rPr>
              <a:t>特別な事情がある場合には受検を認められることもあります。自分に受験資格があるかどうかは，中学校の先生に確認し</a:t>
            </a:r>
            <a:r>
              <a:rPr lang="ja-JP" altLang="en-US" sz="1100" dirty="0">
                <a:latin typeface="+mn-ea"/>
              </a:rPr>
              <a:t>てもらい</a:t>
            </a:r>
            <a:r>
              <a:rPr lang="ja-JP" altLang="ja-JP" sz="1100" dirty="0">
                <a:latin typeface="+mn-ea"/>
              </a:rPr>
              <a:t>ましょう。</a:t>
            </a:r>
            <a:r>
              <a:rPr lang="en-US" altLang="ja-JP" sz="1100" dirty="0">
                <a:latin typeface="+mn-ea"/>
              </a:rPr>
              <a:t>/</a:t>
            </a:r>
            <a:endParaRPr lang="ja-JP" altLang="ja-JP" sz="1100" dirty="0">
              <a:latin typeface="+mn-ea"/>
            </a:endParaRPr>
          </a:p>
          <a:p>
            <a:r>
              <a:rPr lang="ja-JP" altLang="ja-JP" sz="1100" dirty="0">
                <a:latin typeface="+mn-ea"/>
              </a:rPr>
              <a:t>試験科目は，国語，数学，英語の３教科です。問題用紙の漢字にはひらがながついています</a:t>
            </a:r>
            <a:r>
              <a:rPr lang="ja-JP" altLang="en-US" sz="1100" dirty="0">
                <a:latin typeface="+mn-ea"/>
              </a:rPr>
              <a:t>。マークシート方式ではありません。</a:t>
            </a:r>
            <a:r>
              <a:rPr lang="ja-JP" altLang="ja-JP" sz="1100" dirty="0">
                <a:latin typeface="+mn-ea"/>
              </a:rPr>
              <a:t>面接は日本語で行われます。</a:t>
            </a:r>
            <a:r>
              <a:rPr lang="en-US" altLang="ja-JP" sz="1100" dirty="0">
                <a:latin typeface="+mn-ea"/>
              </a:rPr>
              <a:t>/</a:t>
            </a:r>
          </a:p>
          <a:p>
            <a:r>
              <a:rPr lang="ja-JP" altLang="en-US" sz="1100" dirty="0">
                <a:latin typeface="+mn-ea"/>
              </a:rPr>
              <a:t>外国人選抜で入学した生徒には、少人数指導の授業、授業後の学習会、母語支援などのサポートがあります。</a:t>
            </a:r>
            <a:r>
              <a:rPr lang="en-US" altLang="ja-JP" sz="1100" dirty="0">
                <a:latin typeface="+mn-ea"/>
              </a:rPr>
              <a:t>/</a:t>
            </a:r>
          </a:p>
          <a:p>
            <a:r>
              <a:rPr lang="ja-JP" altLang="en-US" sz="1100" dirty="0">
                <a:latin typeface="+mn-ea"/>
              </a:rPr>
              <a:t>今日は豊橋西高校と豊川工科高校</a:t>
            </a:r>
            <a:r>
              <a:rPr lang="ja-JP" altLang="en-US" sz="1100" u="sng" dirty="0">
                <a:latin typeface="+mn-ea"/>
              </a:rPr>
              <a:t>と御津あおば高校</a:t>
            </a:r>
            <a:r>
              <a:rPr lang="ja-JP" altLang="en-US" sz="1100" dirty="0">
                <a:latin typeface="+mn-ea"/>
              </a:rPr>
              <a:t>の先生も来ています。興味がある人は</a:t>
            </a:r>
            <a:r>
              <a:rPr lang="ja-JP" altLang="en-US" sz="1100" u="sng" dirty="0">
                <a:latin typeface="+mn-ea"/>
              </a:rPr>
              <a:t>この後の各高校の説明をしっかり聞きましょう</a:t>
            </a:r>
            <a:r>
              <a:rPr lang="ja-JP" altLang="en-US" sz="1100" dirty="0">
                <a:latin typeface="+mn-ea"/>
              </a:rPr>
              <a:t>。</a:t>
            </a:r>
            <a:endParaRPr lang="en-US" altLang="ja-JP" sz="1100" dirty="0">
              <a:latin typeface="+mn-ea"/>
            </a:endParaRPr>
          </a:p>
        </p:txBody>
      </p:sp>
      <p:sp>
        <p:nvSpPr>
          <p:cNvPr id="44036" name="日付プレースホルダー 1">
            <a:extLst>
              <a:ext uri="{FF2B5EF4-FFF2-40B4-BE49-F238E27FC236}">
                <a16:creationId xmlns:a16="http://schemas.microsoft.com/office/drawing/2014/main" id="{44CECBC0-D0D9-41D0-A5E7-0DCD4BD914E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1095922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a:extLst>
              <a:ext uri="{FF2B5EF4-FFF2-40B4-BE49-F238E27FC236}">
                <a16:creationId xmlns:a16="http://schemas.microsoft.com/office/drawing/2014/main" id="{BD3F783F-C254-4BD9-9347-D40D01F6EE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ー 2">
            <a:extLst>
              <a:ext uri="{FF2B5EF4-FFF2-40B4-BE49-F238E27FC236}">
                <a16:creationId xmlns:a16="http://schemas.microsoft.com/office/drawing/2014/main" id="{6C5E5424-C832-43FE-BB8C-2EE6CAB396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⑳</a:t>
            </a:r>
            <a:endParaRPr lang="en-US" altLang="ja-JP" sz="1100" dirty="0">
              <a:latin typeface="+mn-ea"/>
            </a:endParaRPr>
          </a:p>
          <a:p>
            <a:r>
              <a:rPr lang="en-US" altLang="ja-JP" sz="1100" dirty="0">
                <a:latin typeface="+mn-ea"/>
              </a:rPr>
              <a:t>14</a:t>
            </a:r>
            <a:r>
              <a:rPr lang="ja-JP" altLang="en-US" sz="1100" dirty="0">
                <a:latin typeface="+mn-ea"/>
              </a:rPr>
              <a:t>ページは専門学校についてです。</a:t>
            </a:r>
            <a:r>
              <a:rPr lang="en-US" altLang="ja-JP" sz="1100" dirty="0">
                <a:latin typeface="+mn-ea"/>
              </a:rPr>
              <a:t>/</a:t>
            </a:r>
          </a:p>
          <a:p>
            <a:r>
              <a:rPr lang="ja-JP" altLang="en-US" sz="1100" dirty="0">
                <a:latin typeface="+mn-ea"/>
              </a:rPr>
              <a:t>専門学校では、コンピュータ、調理師、ファッションデザイン、電気工事士など将来の仕事に役立つ資格を取得することができます。</a:t>
            </a:r>
            <a:r>
              <a:rPr lang="en-US" altLang="ja-JP" sz="1100" dirty="0">
                <a:latin typeface="+mn-ea"/>
              </a:rPr>
              <a:t>/</a:t>
            </a:r>
          </a:p>
          <a:p>
            <a:r>
              <a:rPr lang="ja-JP" altLang="en-US" sz="1100" dirty="0">
                <a:latin typeface="+mn-ea"/>
              </a:rPr>
              <a:t>専門学校を卒業しても高校卒業資格はありません。しかし、高等課程があるところでは、高校分の授業料を払うことでその授業を受けることができ、高校卒業資格を得ることができます。</a:t>
            </a:r>
            <a:r>
              <a:rPr lang="en-US" altLang="ja-JP" sz="1100" dirty="0">
                <a:latin typeface="+mn-ea"/>
              </a:rPr>
              <a:t>/</a:t>
            </a:r>
          </a:p>
          <a:p>
            <a:r>
              <a:rPr lang="ja-JP" altLang="en-US" sz="1100" dirty="0">
                <a:latin typeface="+mn-ea"/>
              </a:rPr>
              <a:t>専門学校は民間の学校なので、学費は高いです。授業料の他に、実習の材料費などが必要です。</a:t>
            </a:r>
            <a:r>
              <a:rPr lang="en-US" altLang="ja-JP" sz="1100" dirty="0">
                <a:latin typeface="+mn-ea"/>
              </a:rPr>
              <a:t>/</a:t>
            </a:r>
          </a:p>
          <a:p>
            <a:r>
              <a:rPr lang="ja-JP" altLang="en-US" sz="1100" dirty="0">
                <a:latin typeface="+mn-ea"/>
              </a:rPr>
              <a:t>学校や学科によって金額は違いますが、初年度の納入金額は、１００万円から１５０万円くらいです。卒業までの総額も確認し、長期的に学費を準備しなければいけません。補助金制度もあるので、学校の先生に相談しましょう。</a:t>
            </a:r>
            <a:r>
              <a:rPr lang="en-US" altLang="ja-JP" sz="1100" dirty="0">
                <a:latin typeface="+mn-ea"/>
              </a:rPr>
              <a:t>/</a:t>
            </a:r>
            <a:endParaRPr lang="ja-JP" altLang="ja-JP" sz="1100" dirty="0">
              <a:latin typeface="+mn-ea"/>
            </a:endParaRPr>
          </a:p>
        </p:txBody>
      </p:sp>
      <p:sp>
        <p:nvSpPr>
          <p:cNvPr id="44036" name="日付プレースホルダー 1">
            <a:extLst>
              <a:ext uri="{FF2B5EF4-FFF2-40B4-BE49-F238E27FC236}">
                <a16:creationId xmlns:a16="http://schemas.microsoft.com/office/drawing/2014/main" id="{44CECBC0-D0D9-41D0-A5E7-0DCD4BD914E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855432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a:extLst>
              <a:ext uri="{FF2B5EF4-FFF2-40B4-BE49-F238E27FC236}">
                <a16:creationId xmlns:a16="http://schemas.microsoft.com/office/drawing/2014/main" id="{BD3F783F-C254-4BD9-9347-D40D01F6EE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ー 2">
            <a:extLst>
              <a:ext uri="{FF2B5EF4-FFF2-40B4-BE49-F238E27FC236}">
                <a16:creationId xmlns:a16="http://schemas.microsoft.com/office/drawing/2014/main" id="{6C5E5424-C832-43FE-BB8C-2EE6CAB396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㉑</a:t>
            </a:r>
            <a:endParaRPr lang="en-US" altLang="ja-JP" sz="1100" dirty="0">
              <a:latin typeface="+mn-ea"/>
            </a:endParaRPr>
          </a:p>
          <a:p>
            <a:r>
              <a:rPr lang="en-US" altLang="ja-JP" sz="1100" dirty="0">
                <a:latin typeface="+mn-ea"/>
              </a:rPr>
              <a:t>15</a:t>
            </a:r>
            <a:r>
              <a:rPr lang="ja-JP" altLang="en-US" sz="1100" dirty="0">
                <a:latin typeface="+mn-ea"/>
              </a:rPr>
              <a:t>ページを見てください。</a:t>
            </a:r>
            <a:r>
              <a:rPr lang="en-US" altLang="ja-JP" sz="1100" dirty="0">
                <a:latin typeface="+mn-ea"/>
              </a:rPr>
              <a:t>/</a:t>
            </a:r>
          </a:p>
          <a:p>
            <a:r>
              <a:rPr lang="ja-JP" altLang="en-US" sz="1100" dirty="0">
                <a:latin typeface="+mn-ea"/>
              </a:rPr>
              <a:t>「特色選抜」についてです。</a:t>
            </a:r>
            <a:r>
              <a:rPr lang="en-US" altLang="ja-JP" sz="1100" dirty="0">
                <a:latin typeface="+mn-ea"/>
              </a:rPr>
              <a:t>/</a:t>
            </a:r>
          </a:p>
          <a:p>
            <a:r>
              <a:rPr lang="ja-JP" altLang="en-US" sz="1100" dirty="0">
                <a:latin typeface="+mn-ea"/>
              </a:rPr>
              <a:t>これは、愛知県の公立高校の新しい入試制度です。一部の高校や学科で実施します。</a:t>
            </a:r>
            <a:r>
              <a:rPr lang="en-US" altLang="ja-JP" sz="1100" dirty="0">
                <a:latin typeface="+mn-ea"/>
              </a:rPr>
              <a:t>/</a:t>
            </a:r>
          </a:p>
          <a:p>
            <a:pPr defTabSz="922355">
              <a:defRPr/>
            </a:pPr>
            <a:r>
              <a:rPr lang="ja-JP" altLang="en-US" sz="1100" dirty="0">
                <a:latin typeface="+mn-ea"/>
              </a:rPr>
              <a:t>入試の内容は、面接は必須で、そのほかに作文、テスト、プレゼンテーション、実技試験の中から一つ実施します。</a:t>
            </a:r>
            <a:r>
              <a:rPr lang="en-US" altLang="ja-JP" sz="1100" dirty="0">
                <a:latin typeface="+mn-ea"/>
              </a:rPr>
              <a:t>/</a:t>
            </a:r>
          </a:p>
          <a:p>
            <a:pPr defTabSz="922355">
              <a:defRPr/>
            </a:pPr>
            <a:r>
              <a:rPr lang="ja-JP" altLang="en-US" sz="1100" dirty="0">
                <a:latin typeface="+mn-ea"/>
              </a:rPr>
              <a:t>自分が行きたい高校にこの特色入試があるかどうかは下の表を見てください。</a:t>
            </a:r>
            <a:r>
              <a:rPr lang="en-US" altLang="ja-JP" sz="1100" dirty="0">
                <a:latin typeface="+mn-ea"/>
              </a:rPr>
              <a:t>/</a:t>
            </a:r>
          </a:p>
          <a:p>
            <a:pPr defTabSz="922355">
              <a:defRPr/>
            </a:pPr>
            <a:r>
              <a:rPr lang="ja-JP" altLang="en-US" sz="1100" dirty="0">
                <a:latin typeface="+mn-ea"/>
              </a:rPr>
              <a:t>ただし、推薦選抜、外国人選抜などの他の選抜との併願はできません。</a:t>
            </a:r>
            <a:r>
              <a:rPr lang="en-US" altLang="ja-JP" sz="1100" dirty="0">
                <a:latin typeface="+mn-ea"/>
              </a:rPr>
              <a:t>/</a:t>
            </a:r>
          </a:p>
          <a:p>
            <a:endParaRPr lang="en-US" altLang="ja-JP" sz="1100" dirty="0">
              <a:latin typeface="+mn-ea"/>
            </a:endParaRPr>
          </a:p>
        </p:txBody>
      </p:sp>
      <p:sp>
        <p:nvSpPr>
          <p:cNvPr id="44036" name="日付プレースホルダー 1">
            <a:extLst>
              <a:ext uri="{FF2B5EF4-FFF2-40B4-BE49-F238E27FC236}">
                <a16:creationId xmlns:a16="http://schemas.microsoft.com/office/drawing/2014/main" id="{44CECBC0-D0D9-41D0-A5E7-0DCD4BD914E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1802351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a:extLst>
              <a:ext uri="{FF2B5EF4-FFF2-40B4-BE49-F238E27FC236}">
                <a16:creationId xmlns:a16="http://schemas.microsoft.com/office/drawing/2014/main" id="{F6AD24BB-9A8D-4CA9-996A-682BD696CA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a:extLst>
              <a:ext uri="{FF2B5EF4-FFF2-40B4-BE49-F238E27FC236}">
                <a16:creationId xmlns:a16="http://schemas.microsoft.com/office/drawing/2014/main" id="{9A80EC6B-1C5E-4BE2-B355-913301759D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55" eaLnBrk="0" fontAlgn="base" hangingPunct="0">
              <a:spcBef>
                <a:spcPct val="30000"/>
              </a:spcBef>
              <a:spcAft>
                <a:spcPct val="0"/>
              </a:spcAft>
              <a:defRPr/>
            </a:pPr>
            <a:r>
              <a:rPr lang="ja-JP" altLang="en-US" sz="1100" dirty="0">
                <a:solidFill>
                  <a:prstClr val="black"/>
                </a:solidFill>
                <a:latin typeface="+mn-ea"/>
              </a:rPr>
              <a:t>㉒</a:t>
            </a:r>
            <a:endParaRPr lang="en-US" altLang="ja-JP" sz="1100" dirty="0">
              <a:solidFill>
                <a:prstClr val="black"/>
              </a:solidFill>
              <a:latin typeface="+mn-ea"/>
            </a:endParaRPr>
          </a:p>
          <a:p>
            <a:pPr defTabSz="922355" eaLnBrk="0" fontAlgn="base" hangingPunct="0">
              <a:spcBef>
                <a:spcPct val="30000"/>
              </a:spcBef>
              <a:spcAft>
                <a:spcPct val="0"/>
              </a:spcAft>
              <a:defRPr/>
            </a:pPr>
            <a:r>
              <a:rPr lang="ja-JP" altLang="en-US" sz="1100" dirty="0">
                <a:solidFill>
                  <a:prstClr val="black"/>
                </a:solidFill>
                <a:latin typeface="+mn-ea"/>
              </a:rPr>
              <a:t>これまで高校入試やその他の進路のことについて説明してきました。たくさんの情報がありましたね。</a:t>
            </a:r>
            <a:r>
              <a:rPr lang="en-US" altLang="ja-JP" sz="1100" dirty="0">
                <a:solidFill>
                  <a:prstClr val="black"/>
                </a:solidFill>
                <a:latin typeface="+mn-ea"/>
              </a:rPr>
              <a:t>/</a:t>
            </a:r>
          </a:p>
          <a:p>
            <a:pPr defTabSz="922355" eaLnBrk="0" fontAlgn="base" hangingPunct="0">
              <a:spcBef>
                <a:spcPct val="30000"/>
              </a:spcBef>
              <a:spcAft>
                <a:spcPct val="0"/>
              </a:spcAft>
              <a:defRPr/>
            </a:pPr>
            <a:r>
              <a:rPr lang="en-US" altLang="ja-JP" sz="1100" dirty="0">
                <a:solidFill>
                  <a:prstClr val="black"/>
                </a:solidFill>
                <a:latin typeface="+mn-ea"/>
              </a:rPr>
              <a:t>1</a:t>
            </a:r>
            <a:r>
              <a:rPr lang="ja-JP" altLang="en-US" sz="1100" dirty="0">
                <a:solidFill>
                  <a:prstClr val="black"/>
                </a:solidFill>
                <a:latin typeface="+mn-ea"/>
              </a:rPr>
              <a:t>６ページには、先輩の体験談があります。</a:t>
            </a:r>
            <a:r>
              <a:rPr lang="en-US" altLang="ja-JP" sz="1100" dirty="0">
                <a:solidFill>
                  <a:prstClr val="black"/>
                </a:solidFill>
                <a:latin typeface="+mn-ea"/>
              </a:rPr>
              <a:t>1</a:t>
            </a:r>
            <a:r>
              <a:rPr lang="ja-JP" altLang="en-US" sz="1100" dirty="0">
                <a:solidFill>
                  <a:prstClr val="black"/>
                </a:solidFill>
                <a:latin typeface="+mn-ea"/>
              </a:rPr>
              <a:t>７ページには教育委員会からのメッセージもあります。とても大切なことが書いてあるので、あとでよく読んでおいてください。</a:t>
            </a:r>
            <a:r>
              <a:rPr lang="en-US" altLang="ja-JP" sz="1100" dirty="0">
                <a:solidFill>
                  <a:prstClr val="black"/>
                </a:solidFill>
                <a:latin typeface="+mn-ea"/>
              </a:rPr>
              <a:t>/</a:t>
            </a:r>
          </a:p>
          <a:p>
            <a:pPr defTabSz="922355" eaLnBrk="0" fontAlgn="base" hangingPunct="0">
              <a:spcBef>
                <a:spcPct val="30000"/>
              </a:spcBef>
              <a:spcAft>
                <a:spcPct val="0"/>
              </a:spcAft>
              <a:defRPr/>
            </a:pPr>
            <a:r>
              <a:rPr lang="ja-JP" altLang="ja-JP" sz="1100" dirty="0">
                <a:solidFill>
                  <a:prstClr val="black"/>
                </a:solidFill>
                <a:latin typeface="+mn-ea"/>
              </a:rPr>
              <a:t>今できることは，進路について情報を集めること，なるべく休まず遅刻せず学校に行くこと，そして，勉強・部活など学校生活に真面目に積極的に取り組むことだと思います。</a:t>
            </a:r>
            <a:r>
              <a:rPr lang="en-US" altLang="ja-JP" sz="1100" dirty="0">
                <a:solidFill>
                  <a:prstClr val="black"/>
                </a:solidFill>
                <a:latin typeface="+mn-ea"/>
              </a:rPr>
              <a:t>/</a:t>
            </a:r>
            <a:endParaRPr lang="ja-JP" altLang="ja-JP" sz="1100" dirty="0">
              <a:solidFill>
                <a:prstClr val="black"/>
              </a:solidFill>
              <a:latin typeface="+mn-ea"/>
            </a:endParaRPr>
          </a:p>
          <a:p>
            <a:pPr defTabSz="922355" eaLnBrk="0" fontAlgn="base" hangingPunct="0">
              <a:spcBef>
                <a:spcPct val="30000"/>
              </a:spcBef>
              <a:spcAft>
                <a:spcPct val="0"/>
              </a:spcAft>
              <a:defRPr/>
            </a:pPr>
            <a:r>
              <a:rPr lang="ja-JP" altLang="ja-JP" sz="1100" dirty="0">
                <a:solidFill>
                  <a:prstClr val="black"/>
                </a:solidFill>
                <a:latin typeface="+mn-ea"/>
              </a:rPr>
              <a:t>いろいろ悩むことも多いと思います</a:t>
            </a:r>
            <a:r>
              <a:rPr lang="ja-JP" altLang="en-US" sz="1100" dirty="0">
                <a:solidFill>
                  <a:prstClr val="black"/>
                </a:solidFill>
                <a:latin typeface="+mn-ea"/>
              </a:rPr>
              <a:t>が，</a:t>
            </a:r>
            <a:r>
              <a:rPr lang="ja-JP" altLang="ja-JP" sz="1100" dirty="0">
                <a:solidFill>
                  <a:prstClr val="black"/>
                </a:solidFill>
                <a:latin typeface="+mn-ea"/>
              </a:rPr>
              <a:t>家族や先生とたくさん話をしましょう。みなさんが自分の希望する進路に進めるよう期待しています。長い時間，ご清聴ありがとうございました。</a:t>
            </a:r>
            <a:r>
              <a:rPr lang="en-US" altLang="ja-JP" sz="1100" dirty="0">
                <a:solidFill>
                  <a:prstClr val="black"/>
                </a:solidFill>
                <a:latin typeface="+mn-ea"/>
              </a:rPr>
              <a:t>/</a:t>
            </a:r>
            <a:endParaRPr lang="ja-JP" altLang="ja-JP" sz="1100" dirty="0">
              <a:solidFill>
                <a:prstClr val="black"/>
              </a:solidFill>
              <a:latin typeface="+mn-ea"/>
            </a:endParaRPr>
          </a:p>
        </p:txBody>
      </p:sp>
      <p:sp>
        <p:nvSpPr>
          <p:cNvPr id="68612" name="日付プレースホルダー 1">
            <a:extLst>
              <a:ext uri="{FF2B5EF4-FFF2-40B4-BE49-F238E27FC236}">
                <a16:creationId xmlns:a16="http://schemas.microsoft.com/office/drawing/2014/main" id="{22E4DEAA-DF6B-429F-B9B6-122DCD5C32B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2980710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55">
              <a:defRPr/>
            </a:pPr>
            <a:r>
              <a:rPr lang="ja-JP" altLang="en-US" sz="1100" dirty="0">
                <a:latin typeface="+mn-ea"/>
              </a:rPr>
              <a:t>②</a:t>
            </a:r>
            <a:endParaRPr lang="en-US" altLang="ja-JP" sz="1100" dirty="0">
              <a:latin typeface="+mn-ea"/>
            </a:endParaRPr>
          </a:p>
          <a:p>
            <a:pPr defTabSz="922355">
              <a:defRPr/>
            </a:pPr>
            <a:r>
              <a:rPr lang="ja-JP" altLang="en-US" sz="1100" kern="0" dirty="0">
                <a:solidFill>
                  <a:srgbClr val="000000"/>
                </a:solidFill>
                <a:latin typeface="+mn-ea"/>
                <a:cs typeface="ＭＳ 明朝" panose="02020609040205080304" pitchFamily="17" charset="-128"/>
              </a:rPr>
              <a:t>２ページを見てください。</a:t>
            </a:r>
            <a:r>
              <a:rPr lang="en-US" altLang="ja-JP" sz="1100" kern="0" dirty="0">
                <a:solidFill>
                  <a:srgbClr val="000000"/>
                </a:solidFill>
                <a:latin typeface="+mn-ea"/>
                <a:cs typeface="ＭＳ 明朝" panose="02020609040205080304" pitchFamily="17" charset="-128"/>
              </a:rPr>
              <a:t>/</a:t>
            </a:r>
          </a:p>
          <a:p>
            <a:pPr defTabSz="922355">
              <a:defRPr/>
            </a:pPr>
            <a:r>
              <a:rPr lang="ja-JP" altLang="en-US" sz="1100" u="sng" kern="0" dirty="0">
                <a:solidFill>
                  <a:srgbClr val="FF0000"/>
                </a:solidFill>
                <a:latin typeface="+mn-ea"/>
                <a:cs typeface="ＭＳ 明朝" panose="02020609040205080304" pitchFamily="17" charset="-128"/>
              </a:rPr>
              <a:t>高校には、公立高校と私立高校があります。</a:t>
            </a:r>
            <a:r>
              <a:rPr lang="ja-JP" altLang="en-US" sz="1100" kern="0" dirty="0">
                <a:solidFill>
                  <a:srgbClr val="000000"/>
                </a:solidFill>
                <a:latin typeface="+mn-ea"/>
                <a:cs typeface="ＭＳ 明朝" panose="02020609040205080304" pitchFamily="17" charset="-128"/>
              </a:rPr>
              <a:t>ほとんどの高校は</a:t>
            </a:r>
            <a:r>
              <a:rPr lang="ja-JP" altLang="ja-JP" sz="1100" kern="0" dirty="0">
                <a:solidFill>
                  <a:srgbClr val="000000"/>
                </a:solidFill>
                <a:latin typeface="+mn-ea"/>
                <a:cs typeface="ＭＳ 明朝" panose="02020609040205080304" pitchFamily="17" charset="-128"/>
              </a:rPr>
              <a:t>月曜日から金曜日まで毎日朝</a:t>
            </a:r>
            <a:r>
              <a:rPr lang="ja-JP" altLang="ja-JP" sz="1100" kern="0" dirty="0">
                <a:solidFill>
                  <a:srgbClr val="000000"/>
                </a:solidFill>
                <a:latin typeface="+mn-ea"/>
                <a:cs typeface="Times New Roman" panose="02020603050405020304" pitchFamily="18" charset="0"/>
              </a:rPr>
              <a:t>８</a:t>
            </a:r>
            <a:r>
              <a:rPr lang="ja-JP" altLang="ja-JP" sz="1100" kern="0" dirty="0">
                <a:solidFill>
                  <a:srgbClr val="000000"/>
                </a:solidFill>
                <a:latin typeface="+mn-ea"/>
                <a:cs typeface="ＭＳ 明朝" panose="02020609040205080304" pitchFamily="17" charset="-128"/>
              </a:rPr>
              <a:t>時</a:t>
            </a:r>
            <a:r>
              <a:rPr lang="ja-JP" altLang="en-US" sz="1100" kern="0" dirty="0">
                <a:solidFill>
                  <a:srgbClr val="000000"/>
                </a:solidFill>
                <a:latin typeface="+mn-ea"/>
                <a:cs typeface="ＭＳ 明朝" panose="02020609040205080304" pitchFamily="17" charset="-128"/>
              </a:rPr>
              <a:t>半</a:t>
            </a:r>
            <a:r>
              <a:rPr lang="ja-JP" altLang="ja-JP" sz="1100" kern="0" dirty="0">
                <a:solidFill>
                  <a:srgbClr val="000000"/>
                </a:solidFill>
                <a:latin typeface="+mn-ea"/>
                <a:cs typeface="ＭＳ 明朝" panose="02020609040205080304" pitchFamily="17" charset="-128"/>
              </a:rPr>
              <a:t>ごろから</a:t>
            </a:r>
            <a:r>
              <a:rPr lang="ja-JP" altLang="ja-JP" sz="1100" kern="0" dirty="0">
                <a:solidFill>
                  <a:srgbClr val="000000"/>
                </a:solidFill>
                <a:latin typeface="+mn-ea"/>
                <a:cs typeface="Times New Roman" panose="02020603050405020304" pitchFamily="18" charset="0"/>
              </a:rPr>
              <a:t>４</a:t>
            </a:r>
            <a:r>
              <a:rPr lang="ja-JP" altLang="ja-JP" sz="1100" kern="0" dirty="0">
                <a:solidFill>
                  <a:srgbClr val="000000"/>
                </a:solidFill>
                <a:latin typeface="+mn-ea"/>
                <a:cs typeface="ＭＳ 明朝" panose="02020609040205080304" pitchFamily="17" charset="-128"/>
              </a:rPr>
              <a:t>時ごろまで勉強します</a:t>
            </a:r>
            <a:r>
              <a:rPr lang="ja-JP" altLang="en-US" sz="1100" kern="0" dirty="0">
                <a:solidFill>
                  <a:srgbClr val="000000"/>
                </a:solidFill>
                <a:latin typeface="+mn-ea"/>
                <a:cs typeface="ＭＳ 明朝" panose="02020609040205080304" pitchFamily="17" charset="-128"/>
              </a:rPr>
              <a:t>これを全日制といいます。</a:t>
            </a:r>
            <a:r>
              <a:rPr lang="en-US" altLang="ja-JP" sz="1100" kern="0" dirty="0">
                <a:solidFill>
                  <a:srgbClr val="000000"/>
                </a:solidFill>
                <a:latin typeface="+mn-ea"/>
                <a:cs typeface="ＭＳ 明朝" panose="02020609040205080304" pitchFamily="17" charset="-128"/>
              </a:rPr>
              <a:t>/</a:t>
            </a:r>
            <a:r>
              <a:rPr lang="ja-JP" altLang="en-US" sz="1100" kern="0" dirty="0">
                <a:solidFill>
                  <a:srgbClr val="000000"/>
                </a:solidFill>
                <a:latin typeface="+mn-ea"/>
                <a:cs typeface="ＭＳ 明朝" panose="02020609040205080304" pitchFamily="17" charset="-128"/>
              </a:rPr>
              <a:t>大学進学を目指す普通科の他に，就職を目指して専門的なことを勉強する科や自分の興味に合わせて授業を選択できる総合学科もあります。</a:t>
            </a:r>
            <a:endParaRPr lang="en-US" altLang="ja-JP" sz="1100" kern="0" dirty="0">
              <a:solidFill>
                <a:srgbClr val="000000"/>
              </a:solidFill>
              <a:latin typeface="+mn-ea"/>
              <a:cs typeface="ＭＳ 明朝" panose="02020609040205080304" pitchFamily="17" charset="-128"/>
            </a:endParaRPr>
          </a:p>
          <a:p>
            <a:pPr defTabSz="922355">
              <a:defRPr/>
            </a:pPr>
            <a:endParaRPr lang="en-US" altLang="ja-JP" sz="1100" strike="sngStrike" kern="0" dirty="0">
              <a:solidFill>
                <a:srgbClr val="000000"/>
              </a:solidFill>
              <a:latin typeface="+mn-ea"/>
              <a:cs typeface="ＭＳ 明朝" panose="02020609040205080304" pitchFamily="17" charset="-128"/>
            </a:endParaRPr>
          </a:p>
          <a:p>
            <a:pPr defTabSz="922355">
              <a:defRPr/>
            </a:pPr>
            <a:endParaRPr lang="en-US" altLang="ja-JP" sz="1100" kern="0" dirty="0">
              <a:solidFill>
                <a:srgbClr val="000000"/>
              </a:solidFill>
              <a:latin typeface="+mn-ea"/>
              <a:cs typeface="ＭＳ 明朝" panose="02020609040205080304" pitchFamily="17" charset="-128"/>
            </a:endParaRP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1210330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100" dirty="0">
                <a:latin typeface="+mn-ea"/>
              </a:rPr>
              <a:t>③公立高校について説明します。</a:t>
            </a:r>
            <a:r>
              <a:rPr lang="en-US" altLang="ja-JP" sz="1100" dirty="0">
                <a:latin typeface="+mn-ea"/>
              </a:rPr>
              <a:t>/</a:t>
            </a:r>
          </a:p>
          <a:p>
            <a:pPr fontAlgn="base" hangingPunct="0"/>
            <a:r>
              <a:rPr lang="ja-JP" altLang="ja-JP" sz="1100" dirty="0">
                <a:latin typeface="+mn-ea"/>
              </a:rPr>
              <a:t>公立高校は、県や市が運営する高校です。</a:t>
            </a:r>
            <a:r>
              <a:rPr lang="en-US" altLang="ja-JP" sz="1100" dirty="0">
                <a:latin typeface="+mn-ea"/>
              </a:rPr>
              <a:t>/</a:t>
            </a:r>
          </a:p>
          <a:p>
            <a:pPr fontAlgn="base" hangingPunct="0"/>
            <a:r>
              <a:rPr lang="ja-JP" altLang="ja-JP" sz="1100" dirty="0">
                <a:latin typeface="+mn-ea"/>
              </a:rPr>
              <a:t>私立高校に比べ、費用が安いのが特徴です。</a:t>
            </a:r>
            <a:r>
              <a:rPr lang="en-US" altLang="ja-JP" sz="1100" dirty="0">
                <a:latin typeface="+mn-ea"/>
              </a:rPr>
              <a:t>/</a:t>
            </a:r>
            <a:endParaRPr lang="ja-JP" altLang="ja-JP" sz="1100" dirty="0">
              <a:latin typeface="+mn-ea"/>
            </a:endParaRPr>
          </a:p>
          <a:p>
            <a:pPr fontAlgn="base" hangingPunct="0"/>
            <a:r>
              <a:rPr lang="ja-JP" altLang="en-US" sz="1100" dirty="0">
                <a:latin typeface="+mn-ea"/>
              </a:rPr>
              <a:t>一般入試では、２校に出願できますが、テストは１回だけになります。</a:t>
            </a:r>
            <a:endParaRPr lang="ja-JP" altLang="ja-JP" sz="1100" dirty="0">
              <a:latin typeface="+mn-ea"/>
            </a:endParaRPr>
          </a:p>
          <a:p>
            <a:pPr fontAlgn="base" hangingPunct="0"/>
            <a:endParaRPr lang="en-US" altLang="ja-JP" sz="1100" dirty="0">
              <a:latin typeface="+mn-ea"/>
            </a:endParaRP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3933363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800" dirty="0">
                <a:latin typeface="+mn-ea"/>
              </a:rPr>
              <a:t>④</a:t>
            </a:r>
            <a:endParaRPr lang="en-US" altLang="ja-JP" sz="800" dirty="0">
              <a:solidFill>
                <a:schemeClr val="tx1"/>
              </a:solidFill>
              <a:latin typeface="+mn-ea"/>
            </a:endParaRPr>
          </a:p>
          <a:p>
            <a:pPr fontAlgn="base" hangingPunct="0"/>
            <a:r>
              <a:rPr lang="ja-JP" altLang="en-US" sz="800" dirty="0">
                <a:solidFill>
                  <a:schemeClr val="tx1"/>
                </a:solidFill>
                <a:latin typeface="+mn-ea"/>
              </a:rPr>
              <a:t>次に入試について説明します。</a:t>
            </a:r>
            <a:r>
              <a:rPr lang="ja-JP" altLang="ja-JP" sz="800" dirty="0">
                <a:solidFill>
                  <a:prstClr val="black"/>
                </a:solidFill>
                <a:latin typeface="+mn-ea"/>
              </a:rPr>
              <a:t>日本では，入学試験に合格しないと高校に入ることはできません。試験は２種類あり</a:t>
            </a:r>
            <a:r>
              <a:rPr lang="ja-JP" altLang="en-US" sz="800" dirty="0">
                <a:solidFill>
                  <a:prstClr val="black"/>
                </a:solidFill>
                <a:latin typeface="+mn-ea"/>
              </a:rPr>
              <a:t>ます。</a:t>
            </a:r>
            <a:r>
              <a:rPr lang="en-US" altLang="ja-JP" sz="800" dirty="0">
                <a:solidFill>
                  <a:prstClr val="black"/>
                </a:solidFill>
                <a:latin typeface="+mn-ea"/>
              </a:rPr>
              <a:t>/</a:t>
            </a:r>
            <a:endParaRPr lang="ja-JP" altLang="ja-JP" sz="800" strike="sngStrike" dirty="0">
              <a:solidFill>
                <a:prstClr val="black"/>
              </a:solidFill>
              <a:latin typeface="+mn-ea"/>
            </a:endParaRPr>
          </a:p>
          <a:p>
            <a:pPr defTabSz="922355" eaLnBrk="0" fontAlgn="base" hangingPunct="0">
              <a:spcBef>
                <a:spcPct val="30000"/>
              </a:spcBef>
              <a:spcAft>
                <a:spcPct val="0"/>
              </a:spcAft>
              <a:defRPr/>
            </a:pPr>
            <a:r>
              <a:rPr lang="ja-JP" altLang="ja-JP" sz="800" dirty="0">
                <a:solidFill>
                  <a:prstClr val="black"/>
                </a:solidFill>
                <a:latin typeface="+mn-ea"/>
              </a:rPr>
              <a:t>１つは，</a:t>
            </a:r>
            <a:r>
              <a:rPr lang="ja-JP" altLang="en-US" sz="800" dirty="0">
                <a:solidFill>
                  <a:prstClr val="black"/>
                </a:solidFill>
                <a:latin typeface="+mn-ea"/>
              </a:rPr>
              <a:t>一</a:t>
            </a:r>
            <a:r>
              <a:rPr lang="ja-JP" altLang="ja-JP" sz="800" dirty="0">
                <a:solidFill>
                  <a:prstClr val="black"/>
                </a:solidFill>
                <a:latin typeface="+mn-ea"/>
              </a:rPr>
              <a:t>般入試です。</a:t>
            </a:r>
            <a:r>
              <a:rPr lang="en-US" altLang="ja-JP" sz="800" dirty="0">
                <a:solidFill>
                  <a:prstClr val="black"/>
                </a:solidFill>
                <a:latin typeface="+mn-ea"/>
              </a:rPr>
              <a:t>/</a:t>
            </a:r>
            <a:r>
              <a:rPr lang="ja-JP" altLang="ja-JP" sz="800" dirty="0">
                <a:solidFill>
                  <a:prstClr val="black"/>
                </a:solidFill>
                <a:latin typeface="+mn-ea"/>
              </a:rPr>
              <a:t>公立高校の一般入試は，Ａグループから</a:t>
            </a:r>
            <a:r>
              <a:rPr lang="en-US" altLang="ja-JP" sz="800" dirty="0">
                <a:solidFill>
                  <a:prstClr val="black"/>
                </a:solidFill>
                <a:latin typeface="+mn-ea"/>
              </a:rPr>
              <a:t>1</a:t>
            </a:r>
            <a:r>
              <a:rPr lang="ja-JP" altLang="ja-JP" sz="800" dirty="0">
                <a:solidFill>
                  <a:prstClr val="black"/>
                </a:solidFill>
                <a:latin typeface="+mn-ea"/>
              </a:rPr>
              <a:t>校，Ｂグループから</a:t>
            </a:r>
            <a:r>
              <a:rPr lang="en-US" altLang="ja-JP" sz="800" dirty="0">
                <a:solidFill>
                  <a:prstClr val="black"/>
                </a:solidFill>
                <a:latin typeface="+mn-ea"/>
              </a:rPr>
              <a:t>1</a:t>
            </a:r>
            <a:r>
              <a:rPr lang="ja-JP" altLang="ja-JP" sz="800" dirty="0">
                <a:solidFill>
                  <a:prstClr val="black"/>
                </a:solidFill>
                <a:latin typeface="+mn-ea"/>
              </a:rPr>
              <a:t>校，合計２校受けることができます。</a:t>
            </a:r>
            <a:endParaRPr lang="en-US" altLang="ja-JP" sz="800" dirty="0">
              <a:solidFill>
                <a:prstClr val="black"/>
              </a:solidFill>
              <a:latin typeface="+mn-ea"/>
            </a:endParaRPr>
          </a:p>
          <a:p>
            <a:pPr defTabSz="922355" eaLnBrk="0" fontAlgn="base" hangingPunct="0">
              <a:spcBef>
                <a:spcPct val="30000"/>
              </a:spcBef>
              <a:spcAft>
                <a:spcPct val="0"/>
              </a:spcAft>
              <a:defRPr/>
            </a:pPr>
            <a:r>
              <a:rPr lang="ja-JP" altLang="en-US" sz="800" dirty="0">
                <a:solidFill>
                  <a:prstClr val="black"/>
                </a:solidFill>
                <a:latin typeface="+mn-ea"/>
              </a:rPr>
              <a:t>入試科目は、国語・数学・理科・社会・英語の</a:t>
            </a:r>
            <a:r>
              <a:rPr lang="ja-JP" altLang="ja-JP" sz="800" dirty="0">
                <a:solidFill>
                  <a:prstClr val="black"/>
                </a:solidFill>
                <a:latin typeface="+mn-ea"/>
              </a:rPr>
              <a:t>５教科</a:t>
            </a:r>
            <a:r>
              <a:rPr lang="ja-JP" altLang="en-US" sz="800" dirty="0">
                <a:solidFill>
                  <a:prstClr val="black"/>
                </a:solidFill>
                <a:latin typeface="+mn-ea"/>
              </a:rPr>
              <a:t>です。</a:t>
            </a:r>
            <a:r>
              <a:rPr lang="en-US" altLang="ja-JP" sz="800" dirty="0">
                <a:solidFill>
                  <a:prstClr val="black"/>
                </a:solidFill>
                <a:latin typeface="+mn-ea"/>
              </a:rPr>
              <a:t>/</a:t>
            </a:r>
          </a:p>
          <a:p>
            <a:pPr defTabSz="922355" eaLnBrk="0" fontAlgn="base" hangingPunct="0">
              <a:spcBef>
                <a:spcPct val="30000"/>
              </a:spcBef>
              <a:spcAft>
                <a:spcPct val="0"/>
              </a:spcAft>
              <a:defRPr/>
            </a:pPr>
            <a:r>
              <a:rPr lang="ja-JP" altLang="en-US" sz="800" u="sng" strike="noStrike" dirty="0">
                <a:solidFill>
                  <a:prstClr val="black"/>
                </a:solidFill>
                <a:latin typeface="+mn-ea"/>
              </a:rPr>
              <a:t>試験は、</a:t>
            </a:r>
            <a:r>
              <a:rPr lang="ja-JP" altLang="en-US" sz="800" dirty="0">
                <a:solidFill>
                  <a:prstClr val="black"/>
                </a:solidFill>
                <a:latin typeface="+mn-ea"/>
              </a:rPr>
              <a:t>マークシート方式</a:t>
            </a:r>
            <a:r>
              <a:rPr lang="ja-JP" altLang="en-US" sz="800" u="sng" dirty="0">
                <a:solidFill>
                  <a:prstClr val="black"/>
                </a:solidFill>
                <a:latin typeface="+mn-ea"/>
              </a:rPr>
              <a:t>です</a:t>
            </a:r>
            <a:r>
              <a:rPr lang="ja-JP" altLang="en-US" sz="800" dirty="0">
                <a:solidFill>
                  <a:prstClr val="black"/>
                </a:solidFill>
                <a:latin typeface="+mn-ea"/>
              </a:rPr>
              <a:t>。</a:t>
            </a:r>
            <a:endParaRPr lang="en-US" altLang="ja-JP" sz="800" strike="sngStrike" dirty="0">
              <a:solidFill>
                <a:prstClr val="black"/>
              </a:solidFill>
              <a:latin typeface="+mn-ea"/>
            </a:endParaRPr>
          </a:p>
          <a:p>
            <a:pPr defTabSz="922355" eaLnBrk="0" fontAlgn="base" hangingPunct="0">
              <a:spcBef>
                <a:spcPct val="30000"/>
              </a:spcBef>
              <a:spcAft>
                <a:spcPct val="0"/>
              </a:spcAft>
              <a:defRPr/>
            </a:pPr>
            <a:r>
              <a:rPr lang="ja-JP" altLang="en-US" sz="800" dirty="0">
                <a:solidFill>
                  <a:prstClr val="black"/>
                </a:solidFill>
                <a:latin typeface="+mn-ea"/>
              </a:rPr>
              <a:t>次に、面接試験です。</a:t>
            </a:r>
            <a:r>
              <a:rPr lang="ja-JP" altLang="en-US" sz="800" strike="noStrike" dirty="0">
                <a:solidFill>
                  <a:prstClr val="black"/>
                </a:solidFill>
                <a:latin typeface="+mn-ea"/>
              </a:rPr>
              <a:t>面接がない学校もあります。</a:t>
            </a:r>
            <a:r>
              <a:rPr lang="en-US" altLang="ja-JP" sz="800" strike="noStrike" dirty="0">
                <a:solidFill>
                  <a:prstClr val="black"/>
                </a:solidFill>
                <a:latin typeface="+mn-ea"/>
              </a:rPr>
              <a:t>/</a:t>
            </a:r>
          </a:p>
          <a:p>
            <a:pPr defTabSz="922355" eaLnBrk="0" fontAlgn="base" hangingPunct="0">
              <a:spcBef>
                <a:spcPct val="30000"/>
              </a:spcBef>
              <a:spcAft>
                <a:spcPct val="0"/>
              </a:spcAft>
              <a:defRPr/>
            </a:pPr>
            <a:r>
              <a:rPr lang="ja-JP" altLang="en-US" sz="800" dirty="0">
                <a:solidFill>
                  <a:prstClr val="black"/>
                </a:solidFill>
                <a:latin typeface="+mn-ea"/>
              </a:rPr>
              <a:t>最後に、中学校から送られる調査書です。調査書の評定は、中学３年生の２学期の通知表の評定です。</a:t>
            </a:r>
            <a:endParaRPr lang="en-US" altLang="ja-JP" sz="800" dirty="0">
              <a:solidFill>
                <a:prstClr val="black"/>
              </a:solidFill>
              <a:latin typeface="+mn-ea"/>
            </a:endParaRPr>
          </a:p>
          <a:p>
            <a:pPr defTabSz="922355" eaLnBrk="0" fontAlgn="base" hangingPunct="0">
              <a:spcBef>
                <a:spcPct val="30000"/>
              </a:spcBef>
              <a:spcAft>
                <a:spcPct val="0"/>
              </a:spcAft>
              <a:defRPr/>
            </a:pPr>
            <a:r>
              <a:rPr lang="ja-JP" altLang="en-US" sz="800" dirty="0">
                <a:solidFill>
                  <a:prstClr val="black"/>
                </a:solidFill>
                <a:latin typeface="+mn-ea"/>
              </a:rPr>
              <a:t>もう</a:t>
            </a:r>
            <a:r>
              <a:rPr lang="ja-JP" altLang="ja-JP" sz="800" dirty="0">
                <a:solidFill>
                  <a:prstClr val="black"/>
                </a:solidFill>
                <a:latin typeface="+mn-ea"/>
              </a:rPr>
              <a:t>１つは，推薦入試です。中学校の校長先生の推薦</a:t>
            </a:r>
            <a:r>
              <a:rPr lang="ja-JP" altLang="en-US" sz="800" dirty="0">
                <a:solidFill>
                  <a:prstClr val="black"/>
                </a:solidFill>
                <a:latin typeface="+mn-ea"/>
              </a:rPr>
              <a:t>を得た</a:t>
            </a:r>
            <a:r>
              <a:rPr lang="ja-JP" altLang="ja-JP" sz="800" dirty="0">
                <a:solidFill>
                  <a:prstClr val="black"/>
                </a:solidFill>
                <a:latin typeface="+mn-ea"/>
              </a:rPr>
              <a:t>生徒だけが受験できます。</a:t>
            </a:r>
            <a:r>
              <a:rPr lang="en-US" altLang="ja-JP" sz="800" dirty="0">
                <a:solidFill>
                  <a:prstClr val="black"/>
                </a:solidFill>
                <a:latin typeface="+mn-ea"/>
              </a:rPr>
              <a:t>/</a:t>
            </a:r>
            <a:endParaRPr lang="ja-JP" altLang="ja-JP" sz="800" strike="sngStrike" dirty="0">
              <a:solidFill>
                <a:prstClr val="black"/>
              </a:solidFill>
              <a:latin typeface="+mn-ea"/>
            </a:endParaRPr>
          </a:p>
          <a:p>
            <a:pPr defTabSz="922355" eaLnBrk="0" fontAlgn="base" hangingPunct="0">
              <a:spcBef>
                <a:spcPct val="30000"/>
              </a:spcBef>
              <a:spcAft>
                <a:spcPct val="0"/>
              </a:spcAft>
              <a:defRPr/>
            </a:pPr>
            <a:r>
              <a:rPr lang="ja-JP" altLang="ja-JP" sz="800" dirty="0">
                <a:solidFill>
                  <a:prstClr val="black"/>
                </a:solidFill>
                <a:latin typeface="+mn-ea"/>
              </a:rPr>
              <a:t>推薦入試は，１校のみ受験でき，合格したら必ず入学しなければなりません。</a:t>
            </a:r>
            <a:r>
              <a:rPr lang="en-US" altLang="ja-JP" sz="800" dirty="0">
                <a:solidFill>
                  <a:prstClr val="black"/>
                </a:solidFill>
                <a:latin typeface="+mn-ea"/>
              </a:rPr>
              <a:t>/</a:t>
            </a:r>
          </a:p>
          <a:p>
            <a:pPr fontAlgn="base" hangingPunct="0"/>
            <a:endParaRPr lang="ja-JP" altLang="en-US" dirty="0">
              <a:ea typeface="ＭＳ Ｐ明朝" panose="02020600040205080304" pitchFamily="18" charset="-128"/>
            </a:endParaRP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2649191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100" dirty="0">
                <a:latin typeface="+mn-ea"/>
              </a:rPr>
              <a:t>⑤</a:t>
            </a:r>
            <a:endParaRPr lang="en-US" altLang="ja-JP" sz="1100" dirty="0">
              <a:latin typeface="+mn-ea"/>
            </a:endParaRPr>
          </a:p>
          <a:p>
            <a:pPr fontAlgn="base" hangingPunct="0"/>
            <a:r>
              <a:rPr lang="ja-JP" altLang="en-US" sz="1100" dirty="0">
                <a:latin typeface="+mn-ea"/>
              </a:rPr>
              <a:t>次に公立高校の費用についてです。</a:t>
            </a:r>
            <a:endParaRPr lang="en-US" altLang="ja-JP" sz="1100" dirty="0">
              <a:latin typeface="+mn-ea"/>
            </a:endParaRPr>
          </a:p>
          <a:p>
            <a:pPr fontAlgn="base" hangingPunct="0"/>
            <a:r>
              <a:rPr lang="ja-JP" altLang="en-US" sz="1100" dirty="0">
                <a:latin typeface="+mn-ea"/>
              </a:rPr>
              <a:t>受検料は、</a:t>
            </a:r>
            <a:r>
              <a:rPr lang="en-US" altLang="ja-JP" sz="1100" strike="noStrike" dirty="0">
                <a:latin typeface="+mn-ea"/>
              </a:rPr>
              <a:t>2200</a:t>
            </a:r>
            <a:r>
              <a:rPr lang="ja-JP" altLang="en-US" sz="1100" strike="noStrike" dirty="0">
                <a:latin typeface="+mn-ea"/>
              </a:rPr>
              <a:t>円です。</a:t>
            </a:r>
            <a:r>
              <a:rPr lang="ja-JP" altLang="en-US" sz="1100" dirty="0">
                <a:latin typeface="+mn-ea"/>
              </a:rPr>
              <a:t>２校受けても</a:t>
            </a:r>
            <a:r>
              <a:rPr lang="en-US" altLang="ja-JP" sz="1100" dirty="0">
                <a:latin typeface="+mn-ea"/>
              </a:rPr>
              <a:t>2200</a:t>
            </a:r>
            <a:r>
              <a:rPr lang="ja-JP" altLang="en-US" sz="1100" dirty="0">
                <a:latin typeface="+mn-ea"/>
              </a:rPr>
              <a:t>円です。</a:t>
            </a:r>
            <a:r>
              <a:rPr lang="ja-JP" altLang="en-US" sz="1100" u="sng" dirty="0">
                <a:latin typeface="+mn-ea"/>
              </a:rPr>
              <a:t>受検するには、</a:t>
            </a:r>
            <a:r>
              <a:rPr lang="en-US" altLang="ja-JP" sz="1100" u="sng" dirty="0">
                <a:latin typeface="+mn-ea"/>
              </a:rPr>
              <a:t>Web</a:t>
            </a:r>
            <a:r>
              <a:rPr lang="ja-JP" altLang="en-US" sz="1100" u="sng" dirty="0" err="1">
                <a:latin typeface="+mn-ea"/>
              </a:rPr>
              <a:t>での</a:t>
            </a:r>
            <a:r>
              <a:rPr lang="ja-JP" altLang="en-US" sz="1100" u="sng" dirty="0">
                <a:latin typeface="+mn-ea"/>
              </a:rPr>
              <a:t>申し込みが必要です。</a:t>
            </a:r>
            <a:r>
              <a:rPr lang="en-US" altLang="ja-JP" sz="1100" dirty="0">
                <a:latin typeface="+mn-ea"/>
              </a:rPr>
              <a:t>/</a:t>
            </a:r>
          </a:p>
          <a:p>
            <a:pPr fontAlgn="base" hangingPunct="0"/>
            <a:r>
              <a:rPr lang="ja-JP" altLang="en-US" sz="1100" dirty="0">
                <a:latin typeface="+mn-ea"/>
              </a:rPr>
              <a:t>授業料は、年</a:t>
            </a:r>
            <a:r>
              <a:rPr lang="en-US" altLang="ja-JP" sz="1100" dirty="0">
                <a:latin typeface="+mn-ea"/>
              </a:rPr>
              <a:t>4</a:t>
            </a:r>
            <a:r>
              <a:rPr lang="ja-JP" altLang="en-US" sz="1100" dirty="0">
                <a:latin typeface="+mn-ea"/>
              </a:rPr>
              <a:t>回に分けて支払います。</a:t>
            </a:r>
            <a:r>
              <a:rPr lang="en-US" altLang="ja-JP" sz="1100" dirty="0">
                <a:latin typeface="+mn-ea"/>
              </a:rPr>
              <a:t>/</a:t>
            </a:r>
          </a:p>
          <a:p>
            <a:pPr defTabSz="922355" fontAlgn="base" hangingPunct="0">
              <a:defRPr/>
            </a:pPr>
            <a:r>
              <a:rPr lang="ja-JP" altLang="en-US" sz="1100" dirty="0">
                <a:latin typeface="+mn-ea"/>
              </a:rPr>
              <a:t>保護者の収入によっては、補助金制度を受けられることがあります。</a:t>
            </a:r>
            <a:r>
              <a:rPr lang="en-US" altLang="ja-JP" sz="1100" dirty="0">
                <a:latin typeface="+mn-ea"/>
              </a:rPr>
              <a:t>/</a:t>
            </a:r>
            <a:r>
              <a:rPr lang="ja-JP" altLang="en-US" sz="1100" dirty="0">
                <a:latin typeface="+mn-ea"/>
              </a:rPr>
              <a:t>詳しいことは後ほど説明します。</a:t>
            </a:r>
            <a:endParaRPr lang="en-US" altLang="ja-JP" sz="1100" dirty="0">
              <a:latin typeface="+mn-ea"/>
            </a:endParaRPr>
          </a:p>
          <a:p>
            <a:pPr fontAlgn="base" hangingPunct="0"/>
            <a:r>
              <a:rPr lang="ja-JP" altLang="en-US" sz="1100" dirty="0">
                <a:latin typeface="+mn-ea"/>
              </a:rPr>
              <a:t>学年費は毎月約</a:t>
            </a:r>
            <a:r>
              <a:rPr lang="en-US" altLang="ja-JP" sz="1100" dirty="0">
                <a:latin typeface="+mn-ea"/>
              </a:rPr>
              <a:t>6</a:t>
            </a:r>
            <a:r>
              <a:rPr lang="ja-JP" altLang="en-US" sz="1100" dirty="0">
                <a:latin typeface="+mn-ea"/>
              </a:rPr>
              <a:t>千円です。そのほかに、制服・体操服代が約</a:t>
            </a:r>
            <a:r>
              <a:rPr lang="en-US" altLang="ja-JP" sz="1100" dirty="0">
                <a:latin typeface="+mn-ea"/>
              </a:rPr>
              <a:t>8</a:t>
            </a:r>
            <a:r>
              <a:rPr lang="ja-JP" altLang="en-US" sz="1100" dirty="0">
                <a:latin typeface="+mn-ea"/>
              </a:rPr>
              <a:t>万円、教科書代が約</a:t>
            </a:r>
            <a:r>
              <a:rPr lang="en-US" altLang="ja-JP" sz="1100" dirty="0">
                <a:latin typeface="+mn-ea"/>
              </a:rPr>
              <a:t>2</a:t>
            </a:r>
            <a:r>
              <a:rPr lang="ja-JP" altLang="en-US" sz="1100" dirty="0">
                <a:latin typeface="+mn-ea"/>
              </a:rPr>
              <a:t>万円必要になります。</a:t>
            </a:r>
            <a:r>
              <a:rPr lang="en-US" altLang="ja-JP" sz="1100" dirty="0">
                <a:latin typeface="+mn-ea"/>
              </a:rPr>
              <a:t>/</a:t>
            </a:r>
          </a:p>
          <a:p>
            <a:pPr fontAlgn="base" hangingPunct="0"/>
            <a:r>
              <a:rPr lang="ja-JP" altLang="en-US" sz="1100" dirty="0">
                <a:latin typeface="+mn-ea"/>
              </a:rPr>
              <a:t>入学前に買うものがたくさんあるので、保護者の方はお金の準備をしておいてください。</a:t>
            </a:r>
            <a:r>
              <a:rPr lang="en-US" altLang="ja-JP" sz="1100" dirty="0">
                <a:latin typeface="+mn-ea"/>
              </a:rPr>
              <a:t>/</a:t>
            </a:r>
          </a:p>
          <a:p>
            <a:pPr fontAlgn="base" hangingPunct="0"/>
            <a:endParaRPr lang="en-US" altLang="ja-JP" sz="1100" dirty="0">
              <a:latin typeface="+mn-ea"/>
            </a:endParaRPr>
          </a:p>
          <a:p>
            <a:pPr fontAlgn="base" hangingPunct="0"/>
            <a:endParaRPr lang="ja-JP" altLang="en-US" sz="1100" dirty="0">
              <a:latin typeface="+mn-ea"/>
            </a:endParaRP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2377368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100" dirty="0">
                <a:latin typeface="+mn-ea"/>
              </a:rPr>
              <a:t>⑥</a:t>
            </a:r>
            <a:endParaRPr lang="en-US" altLang="ja-JP" sz="1100" dirty="0">
              <a:latin typeface="+mn-ea"/>
            </a:endParaRPr>
          </a:p>
          <a:p>
            <a:pPr marL="0" marR="0" lvl="0" indent="0" algn="l" defTabSz="914400" rtl="0" eaLnBrk="1" fontAlgn="base" latinLnBrk="0" hangingPunct="0">
              <a:lnSpc>
                <a:spcPct val="100000"/>
              </a:lnSpc>
              <a:spcBef>
                <a:spcPts val="0"/>
              </a:spcBef>
              <a:spcAft>
                <a:spcPts val="0"/>
              </a:spcAft>
              <a:buClrTx/>
              <a:buSzTx/>
              <a:buFontTx/>
              <a:buNone/>
              <a:tabLst/>
              <a:defRPr/>
            </a:pPr>
            <a:r>
              <a:rPr lang="ja-JP" altLang="en-US" sz="1100" dirty="0">
                <a:latin typeface="+mn-ea"/>
              </a:rPr>
              <a:t>先ほど</a:t>
            </a:r>
            <a:r>
              <a:rPr lang="ja-JP" altLang="ja-JP" sz="1100" dirty="0">
                <a:solidFill>
                  <a:prstClr val="black"/>
                </a:solidFill>
                <a:latin typeface="+mn-ea"/>
              </a:rPr>
              <a:t>公立高校の一般入試は，Ａグループから</a:t>
            </a:r>
            <a:r>
              <a:rPr lang="en-US" altLang="ja-JP" sz="1100" dirty="0">
                <a:solidFill>
                  <a:prstClr val="black"/>
                </a:solidFill>
                <a:latin typeface="+mn-ea"/>
              </a:rPr>
              <a:t>1</a:t>
            </a:r>
            <a:r>
              <a:rPr lang="ja-JP" altLang="ja-JP" sz="1100" dirty="0">
                <a:solidFill>
                  <a:prstClr val="black"/>
                </a:solidFill>
                <a:latin typeface="+mn-ea"/>
              </a:rPr>
              <a:t>校，Ｂグループから</a:t>
            </a:r>
            <a:r>
              <a:rPr lang="en-US" altLang="ja-JP" sz="1100" dirty="0">
                <a:solidFill>
                  <a:prstClr val="black"/>
                </a:solidFill>
                <a:latin typeface="+mn-ea"/>
              </a:rPr>
              <a:t>1</a:t>
            </a:r>
            <a:r>
              <a:rPr lang="ja-JP" altLang="ja-JP" sz="1100" dirty="0">
                <a:solidFill>
                  <a:prstClr val="black"/>
                </a:solidFill>
                <a:latin typeface="+mn-ea"/>
              </a:rPr>
              <a:t>校，合計２校受けることができ</a:t>
            </a:r>
            <a:r>
              <a:rPr lang="ja-JP" altLang="en-US" sz="1100" dirty="0">
                <a:solidFill>
                  <a:prstClr val="black"/>
                </a:solidFill>
                <a:latin typeface="+mn-ea"/>
              </a:rPr>
              <a:t>ると説明しました。</a:t>
            </a:r>
            <a:endParaRPr lang="en-US" altLang="ja-JP" sz="1100" dirty="0">
              <a:solidFill>
                <a:prstClr val="black"/>
              </a:solidFill>
              <a:latin typeface="+mn-ea"/>
            </a:endParaRPr>
          </a:p>
          <a:p>
            <a:pPr marL="0" marR="0" lvl="0" indent="0" algn="l" defTabSz="914400" rtl="0" eaLnBrk="1" fontAlgn="base" latinLnBrk="0" hangingPunct="0">
              <a:lnSpc>
                <a:spcPct val="100000"/>
              </a:lnSpc>
              <a:spcBef>
                <a:spcPts val="0"/>
              </a:spcBef>
              <a:spcAft>
                <a:spcPts val="0"/>
              </a:spcAft>
              <a:buClrTx/>
              <a:buSzTx/>
              <a:buFontTx/>
              <a:buNone/>
              <a:tabLst/>
              <a:defRPr/>
            </a:pPr>
            <a:r>
              <a:rPr lang="ja-JP" altLang="en-US" sz="1100" dirty="0">
                <a:solidFill>
                  <a:prstClr val="black"/>
                </a:solidFill>
                <a:latin typeface="+mn-ea"/>
              </a:rPr>
              <a:t>手引き３ページを見てください。ここにグループの組み合わせがあります。</a:t>
            </a:r>
            <a:endParaRPr lang="en-US" altLang="ja-JP" sz="1100" dirty="0">
              <a:solidFill>
                <a:prstClr val="black"/>
              </a:solidFill>
              <a:latin typeface="+mn-ea"/>
            </a:endParaRPr>
          </a:p>
          <a:p>
            <a:pPr fontAlgn="base" hangingPunct="0"/>
            <a:endParaRPr lang="en-US" altLang="ja-JP" sz="1100" dirty="0">
              <a:latin typeface="+mn-ea"/>
            </a:endParaRPr>
          </a:p>
          <a:p>
            <a:pPr fontAlgn="base" hangingPunct="0"/>
            <a:r>
              <a:rPr lang="ja-JP" altLang="en-US" sz="1100" dirty="0">
                <a:latin typeface="+mn-ea"/>
              </a:rPr>
              <a:t>愛知県の公立高校入試については、愛知県教育委員会のホームページでも最新情報を確認することができます。３ページに</a:t>
            </a:r>
            <a:r>
              <a:rPr lang="en-US" altLang="ja-JP" sz="1100" dirty="0">
                <a:latin typeface="+mn-ea"/>
              </a:rPr>
              <a:t>QR</a:t>
            </a:r>
            <a:r>
              <a:rPr lang="ja-JP" altLang="en-US" sz="1100" dirty="0">
                <a:latin typeface="+mn-ea"/>
              </a:rPr>
              <a:t>コードがあります。</a:t>
            </a:r>
            <a:r>
              <a:rPr lang="en-US" altLang="ja-JP" sz="1100" dirty="0">
                <a:latin typeface="+mn-ea"/>
              </a:rPr>
              <a:t>/</a:t>
            </a:r>
            <a:endParaRPr lang="ja-JP" altLang="en-US" sz="1100" dirty="0">
              <a:latin typeface="+mn-ea"/>
            </a:endParaRP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2981937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⑦</a:t>
            </a:r>
            <a:endParaRPr lang="en-US" altLang="ja-JP" sz="1100" dirty="0">
              <a:latin typeface="+mn-ea"/>
            </a:endParaRPr>
          </a:p>
          <a:p>
            <a:r>
              <a:rPr lang="en-US" altLang="ja-JP" sz="1100" strike="noStrike" dirty="0">
                <a:latin typeface="+mn-ea"/>
              </a:rPr>
              <a:t>4</a:t>
            </a:r>
            <a:r>
              <a:rPr lang="ja-JP" altLang="en-US" sz="1100" strike="noStrike" dirty="0">
                <a:latin typeface="+mn-ea"/>
              </a:rPr>
              <a:t>ページを見てください。</a:t>
            </a:r>
            <a:r>
              <a:rPr lang="ja-JP" altLang="en-US" sz="1100" dirty="0">
                <a:latin typeface="+mn-ea"/>
              </a:rPr>
              <a:t>定時制高校</a:t>
            </a:r>
            <a:r>
              <a:rPr lang="ja-JP" altLang="ja-JP" sz="1100" dirty="0">
                <a:latin typeface="+mn-ea"/>
              </a:rPr>
              <a:t>について説明します。</a:t>
            </a:r>
            <a:r>
              <a:rPr lang="en-US" altLang="ja-JP" sz="1100" dirty="0">
                <a:latin typeface="+mn-ea"/>
              </a:rPr>
              <a:t>/</a:t>
            </a:r>
          </a:p>
          <a:p>
            <a:pPr defTabSz="922355">
              <a:defRPr/>
            </a:pPr>
            <a:r>
              <a:rPr lang="ja-JP" altLang="en-US" sz="1100" dirty="0">
                <a:latin typeface="+mn-ea"/>
              </a:rPr>
              <a:t>定時制高校には昼間課程と夜間課程があります。</a:t>
            </a:r>
            <a:r>
              <a:rPr lang="en-US" altLang="ja-JP" sz="1100" dirty="0">
                <a:latin typeface="+mn-ea"/>
              </a:rPr>
              <a:t>/</a:t>
            </a:r>
            <a:endParaRPr lang="ja-JP" altLang="ja-JP" sz="1100" dirty="0">
              <a:latin typeface="+mn-ea"/>
            </a:endParaRPr>
          </a:p>
          <a:p>
            <a:r>
              <a:rPr lang="ja-JP" altLang="en-US" sz="1100" dirty="0">
                <a:latin typeface="+mn-ea"/>
              </a:rPr>
              <a:t>１日４時間授業です。基本的には４年かけて卒業しますが、</a:t>
            </a:r>
            <a:r>
              <a:rPr lang="ja-JP" altLang="pt-BR" sz="1100" strike="noStrike" dirty="0">
                <a:latin typeface="+mn-ea"/>
              </a:rPr>
              <a:t>特設講座を受ければ、</a:t>
            </a:r>
            <a:r>
              <a:rPr lang="ja-JP" altLang="en-US" sz="1100" dirty="0">
                <a:latin typeface="+mn-ea"/>
              </a:rPr>
              <a:t>３年間での卒業も可能です。</a:t>
            </a:r>
            <a:r>
              <a:rPr lang="en-US" altLang="ja-JP" sz="1100" dirty="0">
                <a:latin typeface="+mn-ea"/>
              </a:rPr>
              <a:t>/</a:t>
            </a:r>
          </a:p>
          <a:p>
            <a:pPr defTabSz="922355">
              <a:defRPr/>
            </a:pPr>
            <a:r>
              <a:rPr lang="ja-JP" altLang="en-US" sz="1100" strike="sngStrike" dirty="0">
                <a:latin typeface="+mn-ea"/>
              </a:rPr>
              <a:t>今日は豊橋高校、豊橋工科高校、御津あおば高校の先生も来ています。興味がある人は、この後の</a:t>
            </a:r>
            <a:r>
              <a:rPr lang="ja-JP" altLang="en-US" sz="1100" u="sng" strike="sngStrike" dirty="0">
                <a:latin typeface="+mn-ea"/>
              </a:rPr>
              <a:t>各高校からの説明をよく聞いて</a:t>
            </a:r>
            <a:r>
              <a:rPr lang="ja-JP" altLang="en-US" sz="1100" strike="sngStrike" dirty="0">
                <a:latin typeface="+mn-ea"/>
              </a:rPr>
              <a:t>ください。</a:t>
            </a:r>
            <a:r>
              <a:rPr lang="en-US" altLang="ja-JP" sz="1100" strike="sngStrike" dirty="0">
                <a:latin typeface="+mn-ea"/>
              </a:rPr>
              <a:t>/</a:t>
            </a:r>
          </a:p>
          <a:p>
            <a:endParaRPr lang="ja-JP" altLang="ja-JP" sz="1100" dirty="0">
              <a:latin typeface="+mn-ea"/>
            </a:endParaRP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9356" indent="-288214">
              <a:defRPr kumimoji="1">
                <a:solidFill>
                  <a:schemeClr val="tx1"/>
                </a:solidFill>
                <a:latin typeface="Arial" panose="020B0604020202020204" pitchFamily="34" charset="0"/>
                <a:ea typeface="ＭＳ Ｐゴシック" panose="020B0600070205080204" pitchFamily="50" charset="-128"/>
              </a:defRPr>
            </a:lvl2pPr>
            <a:lvl3pPr marL="1152857" indent="-230572">
              <a:defRPr kumimoji="1">
                <a:solidFill>
                  <a:schemeClr val="tx1"/>
                </a:solidFill>
                <a:latin typeface="Arial" panose="020B0604020202020204" pitchFamily="34" charset="0"/>
                <a:ea typeface="ＭＳ Ｐゴシック" panose="020B0600070205080204" pitchFamily="50" charset="-128"/>
              </a:defRPr>
            </a:lvl3pPr>
            <a:lvl4pPr marL="1614000" indent="-230572">
              <a:defRPr kumimoji="1">
                <a:solidFill>
                  <a:schemeClr val="tx1"/>
                </a:solidFill>
                <a:latin typeface="Arial" panose="020B0604020202020204" pitchFamily="34" charset="0"/>
                <a:ea typeface="ＭＳ Ｐゴシック" panose="020B0600070205080204" pitchFamily="50" charset="-128"/>
              </a:defRPr>
            </a:lvl4pPr>
            <a:lvl5pPr marL="2075143" indent="-230572">
              <a:defRPr kumimoji="1">
                <a:solidFill>
                  <a:schemeClr val="tx1"/>
                </a:solidFill>
                <a:latin typeface="Arial" panose="020B0604020202020204" pitchFamily="34" charset="0"/>
                <a:ea typeface="ＭＳ Ｐゴシック" panose="020B0600070205080204" pitchFamily="50" charset="-128"/>
              </a:defRPr>
            </a:lvl5pPr>
            <a:lvl6pPr marL="253628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7428"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8571"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971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srgbClr val="000000"/>
              </a:solidFill>
              <a:latin typeface="Tahoma" panose="020B0604030504040204" pitchFamily="34" charset="0"/>
            </a:endParaRPr>
          </a:p>
        </p:txBody>
      </p:sp>
    </p:spTree>
    <p:extLst>
      <p:ext uri="{BB962C8B-B14F-4D97-AF65-F5344CB8AC3E}">
        <p14:creationId xmlns:p14="http://schemas.microsoft.com/office/powerpoint/2010/main" val="1194588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⑧</a:t>
            </a:r>
            <a:endParaRPr lang="en-US" altLang="ja-JP" sz="1100" dirty="0">
              <a:latin typeface="+mn-ea"/>
            </a:endParaRPr>
          </a:p>
          <a:p>
            <a:r>
              <a:rPr lang="ja-JP" altLang="en-US" sz="1100" dirty="0">
                <a:latin typeface="+mn-ea"/>
              </a:rPr>
              <a:t>次に定時制の入試についてです。</a:t>
            </a:r>
            <a:r>
              <a:rPr lang="en-US" altLang="ja-JP" sz="1100" dirty="0">
                <a:latin typeface="+mn-ea"/>
              </a:rPr>
              <a:t>/</a:t>
            </a:r>
          </a:p>
          <a:p>
            <a:pPr defTabSz="922355">
              <a:defRPr/>
            </a:pPr>
            <a:r>
              <a:rPr lang="ja-JP" altLang="ja-JP" sz="1100" dirty="0">
                <a:latin typeface="+mn-ea"/>
              </a:rPr>
              <a:t>推薦入試はありません。一般入試</a:t>
            </a:r>
            <a:r>
              <a:rPr lang="ja-JP" altLang="en-US" sz="1100" dirty="0">
                <a:latin typeface="+mn-ea"/>
              </a:rPr>
              <a:t>だけ</a:t>
            </a:r>
            <a:r>
              <a:rPr lang="ja-JP" altLang="ja-JP" sz="1100" dirty="0">
                <a:latin typeface="+mn-ea"/>
              </a:rPr>
              <a:t>です。</a:t>
            </a:r>
            <a:r>
              <a:rPr lang="en-US" altLang="ja-JP" sz="1100" dirty="0">
                <a:latin typeface="+mn-ea"/>
              </a:rPr>
              <a:t>/</a:t>
            </a:r>
          </a:p>
          <a:p>
            <a:pPr defTabSz="922355">
              <a:defRPr/>
            </a:pPr>
            <a:r>
              <a:rPr lang="ja-JP" altLang="en-US" sz="1100" dirty="0">
                <a:latin typeface="+mn-ea"/>
              </a:rPr>
              <a:t>なお、定時制高校の入試は、今年から１回のみになります。</a:t>
            </a:r>
            <a:endParaRPr lang="en-US" altLang="ja-JP" sz="1100" dirty="0">
              <a:latin typeface="+mn-ea"/>
            </a:endParaRPr>
          </a:p>
          <a:p>
            <a:pPr defTabSz="922355">
              <a:defRPr/>
            </a:pPr>
            <a:r>
              <a:rPr lang="ja-JP" altLang="en-US" sz="1100" dirty="0">
                <a:latin typeface="+mn-ea"/>
              </a:rPr>
              <a:t>入試科目は</a:t>
            </a:r>
            <a:r>
              <a:rPr lang="ja-JP" altLang="ja-JP" sz="1100" dirty="0">
                <a:latin typeface="+mn-ea"/>
              </a:rPr>
              <a:t>，国語・数学・英語の３教科と面接と作文</a:t>
            </a:r>
            <a:r>
              <a:rPr lang="ja-JP" altLang="en-US" sz="1100" dirty="0">
                <a:latin typeface="+mn-ea"/>
              </a:rPr>
              <a:t>で</a:t>
            </a:r>
            <a:r>
              <a:rPr lang="ja-JP" altLang="ja-JP" sz="1100" dirty="0">
                <a:latin typeface="+mn-ea"/>
              </a:rPr>
              <a:t>す。</a:t>
            </a:r>
            <a:r>
              <a:rPr lang="en-US" altLang="ja-JP" sz="1100" dirty="0">
                <a:latin typeface="+mn-ea"/>
              </a:rPr>
              <a:t>/</a:t>
            </a:r>
            <a:endParaRPr lang="ja-JP" altLang="ja-JP" sz="1100" dirty="0">
              <a:latin typeface="+mn-ea"/>
            </a:endParaRPr>
          </a:p>
          <a:p>
            <a:r>
              <a:rPr lang="ja-JP" altLang="en-US" sz="1100" dirty="0">
                <a:latin typeface="+mn-ea"/>
              </a:rPr>
              <a:t>定時制の入試では，漢字にひらがなが書いてある問題や個人面接など外国人生徒等に対する受検上の配慮があります。</a:t>
            </a:r>
            <a:r>
              <a:rPr lang="en-US" altLang="ja-JP" sz="1100" dirty="0">
                <a:latin typeface="+mn-ea"/>
              </a:rPr>
              <a:t>/</a:t>
            </a:r>
          </a:p>
          <a:p>
            <a:r>
              <a:rPr lang="ja-JP" altLang="en-US" sz="1100" dirty="0">
                <a:latin typeface="+mn-ea"/>
              </a:rPr>
              <a:t>この配慮を受けるには条件があります。日本の学校に</a:t>
            </a:r>
            <a:r>
              <a:rPr lang="en-US" altLang="ja-JP" sz="1100" dirty="0">
                <a:latin typeface="+mn-ea"/>
              </a:rPr>
              <a:t>4</a:t>
            </a:r>
            <a:r>
              <a:rPr lang="ja-JP" altLang="en-US" sz="1100" dirty="0">
                <a:latin typeface="+mn-ea"/>
              </a:rPr>
              <a:t>年生以降に入った人、入国後の在日期間が６年以内の人です。</a:t>
            </a:r>
            <a:r>
              <a:rPr lang="en-US" altLang="ja-JP" sz="1100" dirty="0">
                <a:latin typeface="+mn-ea"/>
              </a:rPr>
              <a:t>/</a:t>
            </a:r>
          </a:p>
          <a:p>
            <a:r>
              <a:rPr lang="ja-JP" altLang="en-US" sz="1100" dirty="0">
                <a:latin typeface="+mn-ea"/>
              </a:rPr>
              <a:t>希望する場合は中学校の先生に申し出ましょう。</a:t>
            </a:r>
            <a:r>
              <a:rPr lang="en-US" altLang="ja-JP" sz="1100" dirty="0">
                <a:latin typeface="+mn-ea"/>
              </a:rPr>
              <a:t>/</a:t>
            </a:r>
            <a:endParaRPr lang="ja-JP" altLang="en-US" sz="1100" dirty="0">
              <a:latin typeface="+mn-ea"/>
            </a:endParaRP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9356" indent="-288214">
              <a:defRPr kumimoji="1">
                <a:solidFill>
                  <a:schemeClr val="tx1"/>
                </a:solidFill>
                <a:latin typeface="Arial" panose="020B0604020202020204" pitchFamily="34" charset="0"/>
                <a:ea typeface="ＭＳ Ｐゴシック" panose="020B0600070205080204" pitchFamily="50" charset="-128"/>
              </a:defRPr>
            </a:lvl2pPr>
            <a:lvl3pPr marL="1152857" indent="-230572">
              <a:defRPr kumimoji="1">
                <a:solidFill>
                  <a:schemeClr val="tx1"/>
                </a:solidFill>
                <a:latin typeface="Arial" panose="020B0604020202020204" pitchFamily="34" charset="0"/>
                <a:ea typeface="ＭＳ Ｐゴシック" panose="020B0600070205080204" pitchFamily="50" charset="-128"/>
              </a:defRPr>
            </a:lvl3pPr>
            <a:lvl4pPr marL="1614000" indent="-230572">
              <a:defRPr kumimoji="1">
                <a:solidFill>
                  <a:schemeClr val="tx1"/>
                </a:solidFill>
                <a:latin typeface="Arial" panose="020B0604020202020204" pitchFamily="34" charset="0"/>
                <a:ea typeface="ＭＳ Ｐゴシック" panose="020B0600070205080204" pitchFamily="50" charset="-128"/>
              </a:defRPr>
            </a:lvl4pPr>
            <a:lvl5pPr marL="2075143" indent="-230572">
              <a:defRPr kumimoji="1">
                <a:solidFill>
                  <a:schemeClr val="tx1"/>
                </a:solidFill>
                <a:latin typeface="Arial" panose="020B0604020202020204" pitchFamily="34" charset="0"/>
                <a:ea typeface="ＭＳ Ｐゴシック" panose="020B0600070205080204" pitchFamily="50" charset="-128"/>
              </a:defRPr>
            </a:lvl5pPr>
            <a:lvl6pPr marL="253628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7428"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8571"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971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srgbClr val="000000"/>
              </a:solidFill>
              <a:latin typeface="Tahoma" panose="020B0604030504040204" pitchFamily="34" charset="0"/>
            </a:endParaRPr>
          </a:p>
        </p:txBody>
      </p:sp>
    </p:spTree>
    <p:extLst>
      <p:ext uri="{BB962C8B-B14F-4D97-AF65-F5344CB8AC3E}">
        <p14:creationId xmlns:p14="http://schemas.microsoft.com/office/powerpoint/2010/main" val="1042714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1193D5F8-2F77-4400-9AFA-08D7D6B91C23}"/>
              </a:ext>
            </a:extLst>
          </p:cNvPr>
          <p:cNvSpPr>
            <a:spLocks noGrp="1" noChangeArrowheads="1"/>
          </p:cNvSpPr>
          <p:nvPr>
            <p:ph type="dt" sz="half" idx="10"/>
          </p:nvPr>
        </p:nvSpPr>
        <p:spPr>
          <a:ln/>
        </p:spPr>
        <p:txBody>
          <a:bodyPr/>
          <a:lstStyle>
            <a:lvl1pPr>
              <a:defRPr/>
            </a:lvl1pPr>
          </a:lstStyle>
          <a:p>
            <a:pPr>
              <a:defRPr/>
            </a:pPr>
            <a:fld id="{CDCE8224-F117-4E3C-A159-89ADEA1E50AA}" type="datetimeFigureOut">
              <a:rPr lang="ja-JP" altLang="en-US"/>
              <a:pPr>
                <a:defRPr/>
              </a:pPr>
              <a:t>2024/8/9</a:t>
            </a:fld>
            <a:endParaRPr lang="en-US" altLang="ja-JP"/>
          </a:p>
        </p:txBody>
      </p:sp>
      <p:sp>
        <p:nvSpPr>
          <p:cNvPr id="5" name="Rectangle 5">
            <a:extLst>
              <a:ext uri="{FF2B5EF4-FFF2-40B4-BE49-F238E27FC236}">
                <a16:creationId xmlns:a16="http://schemas.microsoft.com/office/drawing/2014/main" id="{175CA33D-F846-4049-8236-1E831378483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084762F-0097-40B5-A396-CB2C0CB9F53B}"/>
              </a:ext>
            </a:extLst>
          </p:cNvPr>
          <p:cNvSpPr>
            <a:spLocks noGrp="1" noChangeArrowheads="1"/>
          </p:cNvSpPr>
          <p:nvPr>
            <p:ph type="sldNum" sz="quarter" idx="12"/>
          </p:nvPr>
        </p:nvSpPr>
        <p:spPr>
          <a:ln/>
        </p:spPr>
        <p:txBody>
          <a:bodyPr/>
          <a:lstStyle>
            <a:lvl1pPr>
              <a:defRPr/>
            </a:lvl1pPr>
          </a:lstStyle>
          <a:p>
            <a:pPr>
              <a:defRPr/>
            </a:pPr>
            <a:fld id="{76816EB2-5293-4B24-A93C-E2A8EFCC2C1A}" type="slidenum">
              <a:rPr lang="ja-JP" altLang="en-US"/>
              <a:pPr>
                <a:defRPr/>
              </a:pPr>
              <a:t>‹#›</a:t>
            </a:fld>
            <a:endParaRPr lang="en-US" altLang="ja-JP"/>
          </a:p>
        </p:txBody>
      </p:sp>
    </p:spTree>
    <p:extLst>
      <p:ext uri="{BB962C8B-B14F-4D97-AF65-F5344CB8AC3E}">
        <p14:creationId xmlns:p14="http://schemas.microsoft.com/office/powerpoint/2010/main" val="1651808659"/>
      </p:ext>
    </p:extLst>
  </p:cSld>
  <p:clrMapOvr>
    <a:masterClrMapping/>
  </p:clrMapOvr>
  <p:transition spd="slow">
    <p:wip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3F558A1-6A14-462F-8A05-64DB8757FA55}"/>
              </a:ext>
            </a:extLst>
          </p:cNvPr>
          <p:cNvSpPr>
            <a:spLocks noGrp="1" noChangeArrowheads="1"/>
          </p:cNvSpPr>
          <p:nvPr>
            <p:ph type="dt" sz="half" idx="10"/>
          </p:nvPr>
        </p:nvSpPr>
        <p:spPr>
          <a:ln/>
        </p:spPr>
        <p:txBody>
          <a:bodyPr/>
          <a:lstStyle>
            <a:lvl1pPr>
              <a:defRPr/>
            </a:lvl1pPr>
          </a:lstStyle>
          <a:p>
            <a:pPr>
              <a:defRPr/>
            </a:pPr>
            <a:fld id="{9D169FDD-7A44-47C3-984A-107EF7032F12}" type="datetimeFigureOut">
              <a:rPr lang="ja-JP" altLang="en-US"/>
              <a:pPr>
                <a:defRPr/>
              </a:pPr>
              <a:t>2024/8/9</a:t>
            </a:fld>
            <a:endParaRPr lang="en-US" altLang="ja-JP"/>
          </a:p>
        </p:txBody>
      </p:sp>
      <p:sp>
        <p:nvSpPr>
          <p:cNvPr id="5" name="Rectangle 5">
            <a:extLst>
              <a:ext uri="{FF2B5EF4-FFF2-40B4-BE49-F238E27FC236}">
                <a16:creationId xmlns:a16="http://schemas.microsoft.com/office/drawing/2014/main" id="{DD5D0C48-234A-457D-AC5B-878269A476A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B801F39-174B-4946-BB74-2B460B67BA9D}"/>
              </a:ext>
            </a:extLst>
          </p:cNvPr>
          <p:cNvSpPr>
            <a:spLocks noGrp="1" noChangeArrowheads="1"/>
          </p:cNvSpPr>
          <p:nvPr>
            <p:ph type="sldNum" sz="quarter" idx="12"/>
          </p:nvPr>
        </p:nvSpPr>
        <p:spPr>
          <a:ln/>
        </p:spPr>
        <p:txBody>
          <a:bodyPr/>
          <a:lstStyle>
            <a:lvl1pPr>
              <a:defRPr/>
            </a:lvl1pPr>
          </a:lstStyle>
          <a:p>
            <a:pPr>
              <a:defRPr/>
            </a:pPr>
            <a:fld id="{61DC9DEC-E97D-4885-AA79-C6691EA53420}" type="slidenum">
              <a:rPr lang="ja-JP" altLang="en-US"/>
              <a:pPr>
                <a:defRPr/>
              </a:pPr>
              <a:t>‹#›</a:t>
            </a:fld>
            <a:endParaRPr lang="en-US" altLang="ja-JP"/>
          </a:p>
        </p:txBody>
      </p:sp>
    </p:spTree>
    <p:extLst>
      <p:ext uri="{BB962C8B-B14F-4D97-AF65-F5344CB8AC3E}">
        <p14:creationId xmlns:p14="http://schemas.microsoft.com/office/powerpoint/2010/main" val="2960404391"/>
      </p:ext>
    </p:extLst>
  </p:cSld>
  <p:clrMapOvr>
    <a:masterClrMapping/>
  </p:clrMapOvr>
  <p:transition spd="slow">
    <p:wip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2"/>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06FA2BC-9D6C-42B5-B90B-CC2B64E377B5}"/>
              </a:ext>
            </a:extLst>
          </p:cNvPr>
          <p:cNvSpPr>
            <a:spLocks noGrp="1" noChangeArrowheads="1"/>
          </p:cNvSpPr>
          <p:nvPr>
            <p:ph type="dt" sz="half" idx="10"/>
          </p:nvPr>
        </p:nvSpPr>
        <p:spPr>
          <a:ln/>
        </p:spPr>
        <p:txBody>
          <a:bodyPr/>
          <a:lstStyle>
            <a:lvl1pPr>
              <a:defRPr/>
            </a:lvl1pPr>
          </a:lstStyle>
          <a:p>
            <a:pPr>
              <a:defRPr/>
            </a:pPr>
            <a:fld id="{61F2FC61-1198-4166-95E5-545DE1FAE118}" type="datetimeFigureOut">
              <a:rPr lang="ja-JP" altLang="en-US"/>
              <a:pPr>
                <a:defRPr/>
              </a:pPr>
              <a:t>2024/8/9</a:t>
            </a:fld>
            <a:endParaRPr lang="en-US" altLang="ja-JP"/>
          </a:p>
        </p:txBody>
      </p:sp>
      <p:sp>
        <p:nvSpPr>
          <p:cNvPr id="5" name="Rectangle 5">
            <a:extLst>
              <a:ext uri="{FF2B5EF4-FFF2-40B4-BE49-F238E27FC236}">
                <a16:creationId xmlns:a16="http://schemas.microsoft.com/office/drawing/2014/main" id="{0EAE1851-E205-4407-9407-AFFF19C3A6C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1DA4A48-44E5-426A-B42B-850716490FC4}"/>
              </a:ext>
            </a:extLst>
          </p:cNvPr>
          <p:cNvSpPr>
            <a:spLocks noGrp="1" noChangeArrowheads="1"/>
          </p:cNvSpPr>
          <p:nvPr>
            <p:ph type="sldNum" sz="quarter" idx="12"/>
          </p:nvPr>
        </p:nvSpPr>
        <p:spPr>
          <a:ln/>
        </p:spPr>
        <p:txBody>
          <a:bodyPr/>
          <a:lstStyle>
            <a:lvl1pPr>
              <a:defRPr/>
            </a:lvl1pPr>
          </a:lstStyle>
          <a:p>
            <a:pPr>
              <a:defRPr/>
            </a:pPr>
            <a:fld id="{83FE6BDB-94A2-42C5-BF75-5A6C6E287876}" type="slidenum">
              <a:rPr lang="ja-JP" altLang="en-US"/>
              <a:pPr>
                <a:defRPr/>
              </a:pPr>
              <a:t>‹#›</a:t>
            </a:fld>
            <a:endParaRPr lang="en-US" altLang="ja-JP"/>
          </a:p>
        </p:txBody>
      </p:sp>
    </p:spTree>
    <p:extLst>
      <p:ext uri="{BB962C8B-B14F-4D97-AF65-F5344CB8AC3E}">
        <p14:creationId xmlns:p14="http://schemas.microsoft.com/office/powerpoint/2010/main" val="3778830033"/>
      </p:ext>
    </p:extLst>
  </p:cSld>
  <p:clrMapOvr>
    <a:masterClrMapping/>
  </p:clrMapOvr>
  <p:transition spd="slow">
    <p:wipe/>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1193D5F8-2F77-4400-9AFA-08D7D6B91C23}"/>
              </a:ext>
            </a:extLst>
          </p:cNvPr>
          <p:cNvSpPr>
            <a:spLocks noGrp="1" noChangeArrowheads="1"/>
          </p:cNvSpPr>
          <p:nvPr>
            <p:ph type="dt" sz="half" idx="10"/>
          </p:nvPr>
        </p:nvSpPr>
        <p:spPr>
          <a:ln/>
        </p:spPr>
        <p:txBody>
          <a:bodyPr/>
          <a:lstStyle>
            <a:lvl1pPr>
              <a:defRPr/>
            </a:lvl1pPr>
          </a:lstStyle>
          <a:p>
            <a:pPr>
              <a:defRPr/>
            </a:pPr>
            <a:fld id="{CDCE8224-F117-4E3C-A159-89ADEA1E50AA}" type="datetimeFigureOut">
              <a:rPr lang="ja-JP" altLang="en-US"/>
              <a:pPr>
                <a:defRPr/>
              </a:pPr>
              <a:t>2024/8/9</a:t>
            </a:fld>
            <a:endParaRPr lang="en-US" altLang="ja-JP"/>
          </a:p>
        </p:txBody>
      </p:sp>
      <p:sp>
        <p:nvSpPr>
          <p:cNvPr id="5" name="Rectangle 5">
            <a:extLst>
              <a:ext uri="{FF2B5EF4-FFF2-40B4-BE49-F238E27FC236}">
                <a16:creationId xmlns:a16="http://schemas.microsoft.com/office/drawing/2014/main" id="{175CA33D-F846-4049-8236-1E831378483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084762F-0097-40B5-A396-CB2C0CB9F53B}"/>
              </a:ext>
            </a:extLst>
          </p:cNvPr>
          <p:cNvSpPr>
            <a:spLocks noGrp="1" noChangeArrowheads="1"/>
          </p:cNvSpPr>
          <p:nvPr>
            <p:ph type="sldNum" sz="quarter" idx="12"/>
          </p:nvPr>
        </p:nvSpPr>
        <p:spPr>
          <a:ln/>
        </p:spPr>
        <p:txBody>
          <a:bodyPr/>
          <a:lstStyle>
            <a:lvl1pPr>
              <a:defRPr/>
            </a:lvl1pPr>
          </a:lstStyle>
          <a:p>
            <a:pPr>
              <a:defRPr/>
            </a:pPr>
            <a:fld id="{76816EB2-5293-4B24-A93C-E2A8EFCC2C1A}" type="slidenum">
              <a:rPr lang="ja-JP" altLang="en-US"/>
              <a:pPr>
                <a:defRPr/>
              </a:pPr>
              <a:t>‹#›</a:t>
            </a:fld>
            <a:endParaRPr lang="en-US" altLang="ja-JP"/>
          </a:p>
        </p:txBody>
      </p:sp>
    </p:spTree>
    <p:extLst>
      <p:ext uri="{BB962C8B-B14F-4D97-AF65-F5344CB8AC3E}">
        <p14:creationId xmlns:p14="http://schemas.microsoft.com/office/powerpoint/2010/main" val="118145528"/>
      </p:ext>
    </p:extLst>
  </p:cSld>
  <p:clrMapOvr>
    <a:masterClrMapping/>
  </p:clrMapOvr>
  <p:transition spd="slow">
    <p:wipe/>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1C0347E-15AA-4701-9A55-3CC50A3379BD}"/>
              </a:ext>
            </a:extLst>
          </p:cNvPr>
          <p:cNvSpPr>
            <a:spLocks noGrp="1" noChangeArrowheads="1"/>
          </p:cNvSpPr>
          <p:nvPr>
            <p:ph type="dt" sz="half" idx="10"/>
          </p:nvPr>
        </p:nvSpPr>
        <p:spPr>
          <a:ln/>
        </p:spPr>
        <p:txBody>
          <a:bodyPr/>
          <a:lstStyle>
            <a:lvl1pPr>
              <a:defRPr/>
            </a:lvl1pPr>
          </a:lstStyle>
          <a:p>
            <a:pPr>
              <a:defRPr/>
            </a:pPr>
            <a:fld id="{4C3B187A-CDE7-4517-ADC1-1D8B3B04DB06}" type="datetimeFigureOut">
              <a:rPr lang="ja-JP" altLang="en-US"/>
              <a:pPr>
                <a:defRPr/>
              </a:pPr>
              <a:t>2024/8/9</a:t>
            </a:fld>
            <a:endParaRPr lang="en-US" altLang="ja-JP"/>
          </a:p>
        </p:txBody>
      </p:sp>
      <p:sp>
        <p:nvSpPr>
          <p:cNvPr id="5" name="Rectangle 5">
            <a:extLst>
              <a:ext uri="{FF2B5EF4-FFF2-40B4-BE49-F238E27FC236}">
                <a16:creationId xmlns:a16="http://schemas.microsoft.com/office/drawing/2014/main" id="{C43F55E2-794F-4A6A-A012-CF886C0EE60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4E8AF3E-3154-42C5-BBB7-6DBFC4F8BAC8}"/>
              </a:ext>
            </a:extLst>
          </p:cNvPr>
          <p:cNvSpPr>
            <a:spLocks noGrp="1" noChangeArrowheads="1"/>
          </p:cNvSpPr>
          <p:nvPr>
            <p:ph type="sldNum" sz="quarter" idx="12"/>
          </p:nvPr>
        </p:nvSpPr>
        <p:spPr>
          <a:ln/>
        </p:spPr>
        <p:txBody>
          <a:bodyPr/>
          <a:lstStyle>
            <a:lvl1pPr>
              <a:defRPr/>
            </a:lvl1pPr>
          </a:lstStyle>
          <a:p>
            <a:pPr>
              <a:defRPr/>
            </a:pPr>
            <a:fld id="{6F958CBF-EBB6-48E8-BA4B-4271C859F3EF}" type="slidenum">
              <a:rPr lang="ja-JP" altLang="en-US"/>
              <a:pPr>
                <a:defRPr/>
              </a:pPr>
              <a:t>‹#›</a:t>
            </a:fld>
            <a:endParaRPr lang="en-US" altLang="ja-JP"/>
          </a:p>
        </p:txBody>
      </p:sp>
    </p:spTree>
    <p:extLst>
      <p:ext uri="{BB962C8B-B14F-4D97-AF65-F5344CB8AC3E}">
        <p14:creationId xmlns:p14="http://schemas.microsoft.com/office/powerpoint/2010/main" val="1713429796"/>
      </p:ext>
    </p:extLst>
  </p:cSld>
  <p:clrMapOvr>
    <a:masterClrMapping/>
  </p:clrMapOvr>
  <p:transition spd="slow">
    <p:wipe/>
    <p:sndAc>
      <p:stSnd>
        <p:snd r:embed="rId1" name="chimes.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41F3522D-89B3-4D72-8B52-FD9F83B9D288}"/>
              </a:ext>
            </a:extLst>
          </p:cNvPr>
          <p:cNvSpPr>
            <a:spLocks noGrp="1" noChangeArrowheads="1"/>
          </p:cNvSpPr>
          <p:nvPr>
            <p:ph type="dt" sz="half" idx="10"/>
          </p:nvPr>
        </p:nvSpPr>
        <p:spPr>
          <a:ln/>
        </p:spPr>
        <p:txBody>
          <a:bodyPr/>
          <a:lstStyle>
            <a:lvl1pPr>
              <a:defRPr/>
            </a:lvl1pPr>
          </a:lstStyle>
          <a:p>
            <a:pPr>
              <a:defRPr/>
            </a:pPr>
            <a:fld id="{15CEFBAB-5B9F-45E7-AB3F-2E226F7B2974}" type="datetimeFigureOut">
              <a:rPr lang="ja-JP" altLang="en-US"/>
              <a:pPr>
                <a:defRPr/>
              </a:pPr>
              <a:t>2024/8/9</a:t>
            </a:fld>
            <a:endParaRPr lang="en-US" altLang="ja-JP"/>
          </a:p>
        </p:txBody>
      </p:sp>
      <p:sp>
        <p:nvSpPr>
          <p:cNvPr id="5" name="Rectangle 5">
            <a:extLst>
              <a:ext uri="{FF2B5EF4-FFF2-40B4-BE49-F238E27FC236}">
                <a16:creationId xmlns:a16="http://schemas.microsoft.com/office/drawing/2014/main" id="{82B5D4E8-A3E0-4123-9175-9C9698C8BEB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07FDF6C-F24F-4258-83CD-478044AFAF60}"/>
              </a:ext>
            </a:extLst>
          </p:cNvPr>
          <p:cNvSpPr>
            <a:spLocks noGrp="1" noChangeArrowheads="1"/>
          </p:cNvSpPr>
          <p:nvPr>
            <p:ph type="sldNum" sz="quarter" idx="12"/>
          </p:nvPr>
        </p:nvSpPr>
        <p:spPr>
          <a:ln/>
        </p:spPr>
        <p:txBody>
          <a:bodyPr/>
          <a:lstStyle>
            <a:lvl1pPr>
              <a:defRPr/>
            </a:lvl1pPr>
          </a:lstStyle>
          <a:p>
            <a:pPr>
              <a:defRPr/>
            </a:pPr>
            <a:fld id="{FB6F890A-DDE5-4B68-BEA2-3D3808DE5DA9}" type="slidenum">
              <a:rPr lang="ja-JP" altLang="en-US"/>
              <a:pPr>
                <a:defRPr/>
              </a:pPr>
              <a:t>‹#›</a:t>
            </a:fld>
            <a:endParaRPr lang="en-US" altLang="ja-JP"/>
          </a:p>
        </p:txBody>
      </p:sp>
    </p:spTree>
    <p:extLst>
      <p:ext uri="{BB962C8B-B14F-4D97-AF65-F5344CB8AC3E}">
        <p14:creationId xmlns:p14="http://schemas.microsoft.com/office/powerpoint/2010/main" val="884046058"/>
      </p:ext>
    </p:extLst>
  </p:cSld>
  <p:clrMapOvr>
    <a:masterClrMapping/>
  </p:clrMapOvr>
  <p:transition spd="slow">
    <p:wipe/>
    <p:sndAc>
      <p:stSnd>
        <p:snd r:embed="rId1" name="chimes.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0B2FEB28-EFD4-478B-9B76-29702FB4AB8A}"/>
              </a:ext>
            </a:extLst>
          </p:cNvPr>
          <p:cNvSpPr>
            <a:spLocks noGrp="1" noChangeArrowheads="1"/>
          </p:cNvSpPr>
          <p:nvPr>
            <p:ph type="dt" sz="half" idx="10"/>
          </p:nvPr>
        </p:nvSpPr>
        <p:spPr>
          <a:ln/>
        </p:spPr>
        <p:txBody>
          <a:bodyPr/>
          <a:lstStyle>
            <a:lvl1pPr>
              <a:defRPr/>
            </a:lvl1pPr>
          </a:lstStyle>
          <a:p>
            <a:pPr>
              <a:defRPr/>
            </a:pPr>
            <a:fld id="{F94A0305-B111-4B50-9702-C7314E0117B3}" type="datetimeFigureOut">
              <a:rPr lang="ja-JP" altLang="en-US"/>
              <a:pPr>
                <a:defRPr/>
              </a:pPr>
              <a:t>2024/8/9</a:t>
            </a:fld>
            <a:endParaRPr lang="en-US" altLang="ja-JP"/>
          </a:p>
        </p:txBody>
      </p:sp>
      <p:sp>
        <p:nvSpPr>
          <p:cNvPr id="6" name="Rectangle 5">
            <a:extLst>
              <a:ext uri="{FF2B5EF4-FFF2-40B4-BE49-F238E27FC236}">
                <a16:creationId xmlns:a16="http://schemas.microsoft.com/office/drawing/2014/main" id="{A6BE9DBD-2B13-49E0-8D17-57CF06BC6F7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6CEED7B-3CC6-4DC6-8991-E02041E16D4A}"/>
              </a:ext>
            </a:extLst>
          </p:cNvPr>
          <p:cNvSpPr>
            <a:spLocks noGrp="1" noChangeArrowheads="1"/>
          </p:cNvSpPr>
          <p:nvPr>
            <p:ph type="sldNum" sz="quarter" idx="12"/>
          </p:nvPr>
        </p:nvSpPr>
        <p:spPr>
          <a:ln/>
        </p:spPr>
        <p:txBody>
          <a:bodyPr/>
          <a:lstStyle>
            <a:lvl1pPr>
              <a:defRPr/>
            </a:lvl1pPr>
          </a:lstStyle>
          <a:p>
            <a:pPr>
              <a:defRPr/>
            </a:pPr>
            <a:fld id="{B3CC5926-65E8-4C28-ABF2-151CF51F4427}" type="slidenum">
              <a:rPr lang="ja-JP" altLang="en-US"/>
              <a:pPr>
                <a:defRPr/>
              </a:pPr>
              <a:t>‹#›</a:t>
            </a:fld>
            <a:endParaRPr lang="en-US" altLang="ja-JP"/>
          </a:p>
        </p:txBody>
      </p:sp>
    </p:spTree>
    <p:extLst>
      <p:ext uri="{BB962C8B-B14F-4D97-AF65-F5344CB8AC3E}">
        <p14:creationId xmlns:p14="http://schemas.microsoft.com/office/powerpoint/2010/main" val="2184458723"/>
      </p:ext>
    </p:extLst>
  </p:cSld>
  <p:clrMapOvr>
    <a:masterClrMapping/>
  </p:clrMapOvr>
  <p:transition spd="slow">
    <p:wipe/>
    <p:sndAc>
      <p:stSnd>
        <p:snd r:embed="rId1" name="chimes.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7A078B15-870C-4986-9CEA-52E3AC42ED8E}"/>
              </a:ext>
            </a:extLst>
          </p:cNvPr>
          <p:cNvSpPr>
            <a:spLocks noGrp="1" noChangeArrowheads="1"/>
          </p:cNvSpPr>
          <p:nvPr>
            <p:ph type="dt" sz="half" idx="10"/>
          </p:nvPr>
        </p:nvSpPr>
        <p:spPr>
          <a:ln/>
        </p:spPr>
        <p:txBody>
          <a:bodyPr/>
          <a:lstStyle>
            <a:lvl1pPr>
              <a:defRPr/>
            </a:lvl1pPr>
          </a:lstStyle>
          <a:p>
            <a:pPr>
              <a:defRPr/>
            </a:pPr>
            <a:fld id="{0FE13D50-C095-4038-9C86-E63D4920095D}" type="datetimeFigureOut">
              <a:rPr lang="ja-JP" altLang="en-US"/>
              <a:pPr>
                <a:defRPr/>
              </a:pPr>
              <a:t>2024/8/9</a:t>
            </a:fld>
            <a:endParaRPr lang="en-US" altLang="ja-JP"/>
          </a:p>
        </p:txBody>
      </p:sp>
      <p:sp>
        <p:nvSpPr>
          <p:cNvPr id="8" name="Rectangle 5">
            <a:extLst>
              <a:ext uri="{FF2B5EF4-FFF2-40B4-BE49-F238E27FC236}">
                <a16:creationId xmlns:a16="http://schemas.microsoft.com/office/drawing/2014/main" id="{0A5A5A94-2386-4C07-A123-BC61178CF79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79074DCA-8A63-4934-8069-00D677E446F3}"/>
              </a:ext>
            </a:extLst>
          </p:cNvPr>
          <p:cNvSpPr>
            <a:spLocks noGrp="1" noChangeArrowheads="1"/>
          </p:cNvSpPr>
          <p:nvPr>
            <p:ph type="sldNum" sz="quarter" idx="12"/>
          </p:nvPr>
        </p:nvSpPr>
        <p:spPr>
          <a:ln/>
        </p:spPr>
        <p:txBody>
          <a:bodyPr/>
          <a:lstStyle>
            <a:lvl1pPr>
              <a:defRPr/>
            </a:lvl1pPr>
          </a:lstStyle>
          <a:p>
            <a:pPr>
              <a:defRPr/>
            </a:pPr>
            <a:fld id="{F18E2850-39D8-4ABE-8E57-97FF68C3459E}" type="slidenum">
              <a:rPr lang="ja-JP" altLang="en-US"/>
              <a:pPr>
                <a:defRPr/>
              </a:pPr>
              <a:t>‹#›</a:t>
            </a:fld>
            <a:endParaRPr lang="en-US" altLang="ja-JP"/>
          </a:p>
        </p:txBody>
      </p:sp>
    </p:spTree>
    <p:extLst>
      <p:ext uri="{BB962C8B-B14F-4D97-AF65-F5344CB8AC3E}">
        <p14:creationId xmlns:p14="http://schemas.microsoft.com/office/powerpoint/2010/main" val="3830370336"/>
      </p:ext>
    </p:extLst>
  </p:cSld>
  <p:clrMapOvr>
    <a:masterClrMapping/>
  </p:clrMapOvr>
  <p:transition spd="slow">
    <p:wipe/>
    <p:sndAc>
      <p:stSnd>
        <p:snd r:embed="rId1" name="chimes.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646683AB-4713-4989-9CB9-FED58966088F}"/>
              </a:ext>
            </a:extLst>
          </p:cNvPr>
          <p:cNvSpPr>
            <a:spLocks noGrp="1" noChangeArrowheads="1"/>
          </p:cNvSpPr>
          <p:nvPr>
            <p:ph type="dt" sz="half" idx="10"/>
          </p:nvPr>
        </p:nvSpPr>
        <p:spPr>
          <a:ln/>
        </p:spPr>
        <p:txBody>
          <a:bodyPr/>
          <a:lstStyle>
            <a:lvl1pPr>
              <a:defRPr/>
            </a:lvl1pPr>
          </a:lstStyle>
          <a:p>
            <a:pPr>
              <a:defRPr/>
            </a:pPr>
            <a:fld id="{6DA7B4B8-B40C-4859-8CCD-926CA4210675}" type="datetimeFigureOut">
              <a:rPr lang="ja-JP" altLang="en-US"/>
              <a:pPr>
                <a:defRPr/>
              </a:pPr>
              <a:t>2024/8/9</a:t>
            </a:fld>
            <a:endParaRPr lang="en-US" altLang="ja-JP"/>
          </a:p>
        </p:txBody>
      </p:sp>
      <p:sp>
        <p:nvSpPr>
          <p:cNvPr id="4" name="Rectangle 5">
            <a:extLst>
              <a:ext uri="{FF2B5EF4-FFF2-40B4-BE49-F238E27FC236}">
                <a16:creationId xmlns:a16="http://schemas.microsoft.com/office/drawing/2014/main" id="{328BC64F-C713-4750-964A-44CC8015840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FC2B867F-C3AF-4D97-8C5F-802AAE50F531}"/>
              </a:ext>
            </a:extLst>
          </p:cNvPr>
          <p:cNvSpPr>
            <a:spLocks noGrp="1" noChangeArrowheads="1"/>
          </p:cNvSpPr>
          <p:nvPr>
            <p:ph type="sldNum" sz="quarter" idx="12"/>
          </p:nvPr>
        </p:nvSpPr>
        <p:spPr>
          <a:ln/>
        </p:spPr>
        <p:txBody>
          <a:bodyPr/>
          <a:lstStyle>
            <a:lvl1pPr>
              <a:defRPr/>
            </a:lvl1pPr>
          </a:lstStyle>
          <a:p>
            <a:pPr>
              <a:defRPr/>
            </a:pPr>
            <a:fld id="{4133B01F-62C5-4C40-8B6E-F68CAC4FEC42}" type="slidenum">
              <a:rPr lang="ja-JP" altLang="en-US"/>
              <a:pPr>
                <a:defRPr/>
              </a:pPr>
              <a:t>‹#›</a:t>
            </a:fld>
            <a:endParaRPr lang="en-US" altLang="ja-JP"/>
          </a:p>
        </p:txBody>
      </p:sp>
    </p:spTree>
    <p:extLst>
      <p:ext uri="{BB962C8B-B14F-4D97-AF65-F5344CB8AC3E}">
        <p14:creationId xmlns:p14="http://schemas.microsoft.com/office/powerpoint/2010/main" val="3099227105"/>
      </p:ext>
    </p:extLst>
  </p:cSld>
  <p:clrMapOvr>
    <a:masterClrMapping/>
  </p:clrMapOvr>
  <p:transition spd="slow">
    <p:wipe/>
    <p:sndAc>
      <p:stSnd>
        <p:snd r:embed="rId1" name="chimes.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F1D8DF-5449-4303-B873-6E44E85E46FF}"/>
              </a:ext>
            </a:extLst>
          </p:cNvPr>
          <p:cNvSpPr>
            <a:spLocks noGrp="1" noChangeArrowheads="1"/>
          </p:cNvSpPr>
          <p:nvPr>
            <p:ph type="dt" sz="half" idx="10"/>
          </p:nvPr>
        </p:nvSpPr>
        <p:spPr>
          <a:ln/>
        </p:spPr>
        <p:txBody>
          <a:bodyPr/>
          <a:lstStyle>
            <a:lvl1pPr>
              <a:defRPr/>
            </a:lvl1pPr>
          </a:lstStyle>
          <a:p>
            <a:pPr>
              <a:defRPr/>
            </a:pPr>
            <a:fld id="{7ADE148B-E6DD-4F9B-8B7D-09A03E0FCBFA}" type="datetimeFigureOut">
              <a:rPr lang="ja-JP" altLang="en-US"/>
              <a:pPr>
                <a:defRPr/>
              </a:pPr>
              <a:t>2024/8/9</a:t>
            </a:fld>
            <a:endParaRPr lang="en-US" altLang="ja-JP"/>
          </a:p>
        </p:txBody>
      </p:sp>
      <p:sp>
        <p:nvSpPr>
          <p:cNvPr id="3" name="Rectangle 5">
            <a:extLst>
              <a:ext uri="{FF2B5EF4-FFF2-40B4-BE49-F238E27FC236}">
                <a16:creationId xmlns:a16="http://schemas.microsoft.com/office/drawing/2014/main" id="{A6DA580C-EF6C-410F-994A-78E1D3297CC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76E9BDE8-0596-4A7C-A1D1-672FE0432ABC}"/>
              </a:ext>
            </a:extLst>
          </p:cNvPr>
          <p:cNvSpPr>
            <a:spLocks noGrp="1" noChangeArrowheads="1"/>
          </p:cNvSpPr>
          <p:nvPr>
            <p:ph type="sldNum" sz="quarter" idx="12"/>
          </p:nvPr>
        </p:nvSpPr>
        <p:spPr>
          <a:ln/>
        </p:spPr>
        <p:txBody>
          <a:bodyPr/>
          <a:lstStyle>
            <a:lvl1pPr>
              <a:defRPr/>
            </a:lvl1pPr>
          </a:lstStyle>
          <a:p>
            <a:pPr>
              <a:defRPr/>
            </a:pPr>
            <a:fld id="{36F43E07-BDE5-450C-9C64-016B3BAEC95C}" type="slidenum">
              <a:rPr lang="ja-JP" altLang="en-US"/>
              <a:pPr>
                <a:defRPr/>
              </a:pPr>
              <a:t>‹#›</a:t>
            </a:fld>
            <a:endParaRPr lang="en-US" altLang="ja-JP"/>
          </a:p>
        </p:txBody>
      </p:sp>
    </p:spTree>
    <p:extLst>
      <p:ext uri="{BB962C8B-B14F-4D97-AF65-F5344CB8AC3E}">
        <p14:creationId xmlns:p14="http://schemas.microsoft.com/office/powerpoint/2010/main" val="717067680"/>
      </p:ext>
    </p:extLst>
  </p:cSld>
  <p:clrMapOvr>
    <a:masterClrMapping/>
  </p:clrMapOvr>
  <p:transition spd="slow">
    <p:wipe/>
    <p:sndAc>
      <p:stSnd>
        <p:snd r:embed="rId1" name="chimes.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1698C799-93FE-4EE0-B199-CC29D27557AB}"/>
              </a:ext>
            </a:extLst>
          </p:cNvPr>
          <p:cNvSpPr>
            <a:spLocks noGrp="1" noChangeArrowheads="1"/>
          </p:cNvSpPr>
          <p:nvPr>
            <p:ph type="dt" sz="half" idx="10"/>
          </p:nvPr>
        </p:nvSpPr>
        <p:spPr>
          <a:ln/>
        </p:spPr>
        <p:txBody>
          <a:bodyPr/>
          <a:lstStyle>
            <a:lvl1pPr>
              <a:defRPr/>
            </a:lvl1pPr>
          </a:lstStyle>
          <a:p>
            <a:pPr>
              <a:defRPr/>
            </a:pPr>
            <a:fld id="{CF342D1D-5312-4877-A1B4-E740CC19286C}" type="datetimeFigureOut">
              <a:rPr lang="ja-JP" altLang="en-US"/>
              <a:pPr>
                <a:defRPr/>
              </a:pPr>
              <a:t>2024/8/9</a:t>
            </a:fld>
            <a:endParaRPr lang="en-US" altLang="ja-JP"/>
          </a:p>
        </p:txBody>
      </p:sp>
      <p:sp>
        <p:nvSpPr>
          <p:cNvPr id="6" name="Rectangle 5">
            <a:extLst>
              <a:ext uri="{FF2B5EF4-FFF2-40B4-BE49-F238E27FC236}">
                <a16:creationId xmlns:a16="http://schemas.microsoft.com/office/drawing/2014/main" id="{E8BCEE47-93E0-4C00-813B-3A83892D43C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1B82B4D-1B26-4C76-84A3-CB06981E55CE}"/>
              </a:ext>
            </a:extLst>
          </p:cNvPr>
          <p:cNvSpPr>
            <a:spLocks noGrp="1" noChangeArrowheads="1"/>
          </p:cNvSpPr>
          <p:nvPr>
            <p:ph type="sldNum" sz="quarter" idx="12"/>
          </p:nvPr>
        </p:nvSpPr>
        <p:spPr>
          <a:ln/>
        </p:spPr>
        <p:txBody>
          <a:bodyPr/>
          <a:lstStyle>
            <a:lvl1pPr>
              <a:defRPr/>
            </a:lvl1pPr>
          </a:lstStyle>
          <a:p>
            <a:pPr>
              <a:defRPr/>
            </a:pPr>
            <a:fld id="{DCDB496A-876D-4268-8F03-56173E27CAE1}" type="slidenum">
              <a:rPr lang="ja-JP" altLang="en-US"/>
              <a:pPr>
                <a:defRPr/>
              </a:pPr>
              <a:t>‹#›</a:t>
            </a:fld>
            <a:endParaRPr lang="en-US" altLang="ja-JP"/>
          </a:p>
        </p:txBody>
      </p:sp>
    </p:spTree>
    <p:extLst>
      <p:ext uri="{BB962C8B-B14F-4D97-AF65-F5344CB8AC3E}">
        <p14:creationId xmlns:p14="http://schemas.microsoft.com/office/powerpoint/2010/main" val="672812424"/>
      </p:ext>
    </p:extLst>
  </p:cSld>
  <p:clrMapOvr>
    <a:masterClrMapping/>
  </p:clrMapOvr>
  <p:transition spd="slow">
    <p:wip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1C0347E-15AA-4701-9A55-3CC50A3379BD}"/>
              </a:ext>
            </a:extLst>
          </p:cNvPr>
          <p:cNvSpPr>
            <a:spLocks noGrp="1" noChangeArrowheads="1"/>
          </p:cNvSpPr>
          <p:nvPr>
            <p:ph type="dt" sz="half" idx="10"/>
          </p:nvPr>
        </p:nvSpPr>
        <p:spPr>
          <a:ln/>
        </p:spPr>
        <p:txBody>
          <a:bodyPr/>
          <a:lstStyle>
            <a:lvl1pPr>
              <a:defRPr/>
            </a:lvl1pPr>
          </a:lstStyle>
          <a:p>
            <a:pPr>
              <a:defRPr/>
            </a:pPr>
            <a:fld id="{4C3B187A-CDE7-4517-ADC1-1D8B3B04DB06}" type="datetimeFigureOut">
              <a:rPr lang="ja-JP" altLang="en-US"/>
              <a:pPr>
                <a:defRPr/>
              </a:pPr>
              <a:t>2024/8/9</a:t>
            </a:fld>
            <a:endParaRPr lang="en-US" altLang="ja-JP"/>
          </a:p>
        </p:txBody>
      </p:sp>
      <p:sp>
        <p:nvSpPr>
          <p:cNvPr id="5" name="Rectangle 5">
            <a:extLst>
              <a:ext uri="{FF2B5EF4-FFF2-40B4-BE49-F238E27FC236}">
                <a16:creationId xmlns:a16="http://schemas.microsoft.com/office/drawing/2014/main" id="{C43F55E2-794F-4A6A-A012-CF886C0EE60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4E8AF3E-3154-42C5-BBB7-6DBFC4F8BAC8}"/>
              </a:ext>
            </a:extLst>
          </p:cNvPr>
          <p:cNvSpPr>
            <a:spLocks noGrp="1" noChangeArrowheads="1"/>
          </p:cNvSpPr>
          <p:nvPr>
            <p:ph type="sldNum" sz="quarter" idx="12"/>
          </p:nvPr>
        </p:nvSpPr>
        <p:spPr>
          <a:ln/>
        </p:spPr>
        <p:txBody>
          <a:bodyPr/>
          <a:lstStyle>
            <a:lvl1pPr>
              <a:defRPr/>
            </a:lvl1pPr>
          </a:lstStyle>
          <a:p>
            <a:pPr>
              <a:defRPr/>
            </a:pPr>
            <a:fld id="{6F958CBF-EBB6-48E8-BA4B-4271C859F3EF}" type="slidenum">
              <a:rPr lang="ja-JP" altLang="en-US"/>
              <a:pPr>
                <a:defRPr/>
              </a:pPr>
              <a:t>‹#›</a:t>
            </a:fld>
            <a:endParaRPr lang="en-US" altLang="ja-JP"/>
          </a:p>
        </p:txBody>
      </p:sp>
    </p:spTree>
    <p:extLst>
      <p:ext uri="{BB962C8B-B14F-4D97-AF65-F5344CB8AC3E}">
        <p14:creationId xmlns:p14="http://schemas.microsoft.com/office/powerpoint/2010/main" val="1795937543"/>
      </p:ext>
    </p:extLst>
  </p:cSld>
  <p:clrMapOvr>
    <a:masterClrMapping/>
  </p:clrMapOvr>
  <p:transition spd="slow">
    <p:wipe/>
    <p:sndAc>
      <p:stSnd>
        <p:snd r:embed="rId1" name="chimes.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643EBDA7-FD72-456E-90E3-AB44817E1F89}"/>
              </a:ext>
            </a:extLst>
          </p:cNvPr>
          <p:cNvSpPr>
            <a:spLocks noGrp="1" noChangeArrowheads="1"/>
          </p:cNvSpPr>
          <p:nvPr>
            <p:ph type="dt" sz="half" idx="10"/>
          </p:nvPr>
        </p:nvSpPr>
        <p:spPr>
          <a:ln/>
        </p:spPr>
        <p:txBody>
          <a:bodyPr/>
          <a:lstStyle>
            <a:lvl1pPr>
              <a:defRPr/>
            </a:lvl1pPr>
          </a:lstStyle>
          <a:p>
            <a:pPr>
              <a:defRPr/>
            </a:pPr>
            <a:fld id="{9521BA2F-738A-4208-BB19-4844E4702B42}" type="datetimeFigureOut">
              <a:rPr lang="ja-JP" altLang="en-US"/>
              <a:pPr>
                <a:defRPr/>
              </a:pPr>
              <a:t>2024/8/9</a:t>
            </a:fld>
            <a:endParaRPr lang="en-US" altLang="ja-JP"/>
          </a:p>
        </p:txBody>
      </p:sp>
      <p:sp>
        <p:nvSpPr>
          <p:cNvPr id="6" name="Rectangle 5">
            <a:extLst>
              <a:ext uri="{FF2B5EF4-FFF2-40B4-BE49-F238E27FC236}">
                <a16:creationId xmlns:a16="http://schemas.microsoft.com/office/drawing/2014/main" id="{58D40043-3FCB-4203-A205-C02576AB1A9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075E59C-3A6A-40C1-B876-91C82D96CBCD}"/>
              </a:ext>
            </a:extLst>
          </p:cNvPr>
          <p:cNvSpPr>
            <a:spLocks noGrp="1" noChangeArrowheads="1"/>
          </p:cNvSpPr>
          <p:nvPr>
            <p:ph type="sldNum" sz="quarter" idx="12"/>
          </p:nvPr>
        </p:nvSpPr>
        <p:spPr>
          <a:ln/>
        </p:spPr>
        <p:txBody>
          <a:bodyPr/>
          <a:lstStyle>
            <a:lvl1pPr>
              <a:defRPr/>
            </a:lvl1pPr>
          </a:lstStyle>
          <a:p>
            <a:pPr>
              <a:defRPr/>
            </a:pPr>
            <a:fld id="{11A20021-9CBE-42C3-A19F-B84C2F88855E}" type="slidenum">
              <a:rPr lang="ja-JP" altLang="en-US"/>
              <a:pPr>
                <a:defRPr/>
              </a:pPr>
              <a:t>‹#›</a:t>
            </a:fld>
            <a:endParaRPr lang="en-US" altLang="ja-JP"/>
          </a:p>
        </p:txBody>
      </p:sp>
    </p:spTree>
    <p:extLst>
      <p:ext uri="{BB962C8B-B14F-4D97-AF65-F5344CB8AC3E}">
        <p14:creationId xmlns:p14="http://schemas.microsoft.com/office/powerpoint/2010/main" val="476156484"/>
      </p:ext>
    </p:extLst>
  </p:cSld>
  <p:clrMapOvr>
    <a:masterClrMapping/>
  </p:clrMapOvr>
  <p:transition spd="slow">
    <p:wipe/>
    <p:sndAc>
      <p:stSnd>
        <p:snd r:embed="rId1" name="chimes.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3F558A1-6A14-462F-8A05-64DB8757FA55}"/>
              </a:ext>
            </a:extLst>
          </p:cNvPr>
          <p:cNvSpPr>
            <a:spLocks noGrp="1" noChangeArrowheads="1"/>
          </p:cNvSpPr>
          <p:nvPr>
            <p:ph type="dt" sz="half" idx="10"/>
          </p:nvPr>
        </p:nvSpPr>
        <p:spPr>
          <a:ln/>
        </p:spPr>
        <p:txBody>
          <a:bodyPr/>
          <a:lstStyle>
            <a:lvl1pPr>
              <a:defRPr/>
            </a:lvl1pPr>
          </a:lstStyle>
          <a:p>
            <a:pPr>
              <a:defRPr/>
            </a:pPr>
            <a:fld id="{9D169FDD-7A44-47C3-984A-107EF7032F12}" type="datetimeFigureOut">
              <a:rPr lang="ja-JP" altLang="en-US"/>
              <a:pPr>
                <a:defRPr/>
              </a:pPr>
              <a:t>2024/8/9</a:t>
            </a:fld>
            <a:endParaRPr lang="en-US" altLang="ja-JP"/>
          </a:p>
        </p:txBody>
      </p:sp>
      <p:sp>
        <p:nvSpPr>
          <p:cNvPr id="5" name="Rectangle 5">
            <a:extLst>
              <a:ext uri="{FF2B5EF4-FFF2-40B4-BE49-F238E27FC236}">
                <a16:creationId xmlns:a16="http://schemas.microsoft.com/office/drawing/2014/main" id="{DD5D0C48-234A-457D-AC5B-878269A476A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B801F39-174B-4946-BB74-2B460B67BA9D}"/>
              </a:ext>
            </a:extLst>
          </p:cNvPr>
          <p:cNvSpPr>
            <a:spLocks noGrp="1" noChangeArrowheads="1"/>
          </p:cNvSpPr>
          <p:nvPr>
            <p:ph type="sldNum" sz="quarter" idx="12"/>
          </p:nvPr>
        </p:nvSpPr>
        <p:spPr>
          <a:ln/>
        </p:spPr>
        <p:txBody>
          <a:bodyPr/>
          <a:lstStyle>
            <a:lvl1pPr>
              <a:defRPr/>
            </a:lvl1pPr>
          </a:lstStyle>
          <a:p>
            <a:pPr>
              <a:defRPr/>
            </a:pPr>
            <a:fld id="{61DC9DEC-E97D-4885-AA79-C6691EA53420}" type="slidenum">
              <a:rPr lang="ja-JP" altLang="en-US"/>
              <a:pPr>
                <a:defRPr/>
              </a:pPr>
              <a:t>‹#›</a:t>
            </a:fld>
            <a:endParaRPr lang="en-US" altLang="ja-JP"/>
          </a:p>
        </p:txBody>
      </p:sp>
    </p:spTree>
    <p:extLst>
      <p:ext uri="{BB962C8B-B14F-4D97-AF65-F5344CB8AC3E}">
        <p14:creationId xmlns:p14="http://schemas.microsoft.com/office/powerpoint/2010/main" val="1421184419"/>
      </p:ext>
    </p:extLst>
  </p:cSld>
  <p:clrMapOvr>
    <a:masterClrMapping/>
  </p:clrMapOvr>
  <p:transition spd="slow">
    <p:wipe/>
    <p:sndAc>
      <p:stSnd>
        <p:snd r:embed="rId1" name="chimes.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06FA2BC-9D6C-42B5-B90B-CC2B64E377B5}"/>
              </a:ext>
            </a:extLst>
          </p:cNvPr>
          <p:cNvSpPr>
            <a:spLocks noGrp="1" noChangeArrowheads="1"/>
          </p:cNvSpPr>
          <p:nvPr>
            <p:ph type="dt" sz="half" idx="10"/>
          </p:nvPr>
        </p:nvSpPr>
        <p:spPr>
          <a:ln/>
        </p:spPr>
        <p:txBody>
          <a:bodyPr/>
          <a:lstStyle>
            <a:lvl1pPr>
              <a:defRPr/>
            </a:lvl1pPr>
          </a:lstStyle>
          <a:p>
            <a:pPr>
              <a:defRPr/>
            </a:pPr>
            <a:fld id="{61F2FC61-1198-4166-95E5-545DE1FAE118}" type="datetimeFigureOut">
              <a:rPr lang="ja-JP" altLang="en-US"/>
              <a:pPr>
                <a:defRPr/>
              </a:pPr>
              <a:t>2024/8/9</a:t>
            </a:fld>
            <a:endParaRPr lang="en-US" altLang="ja-JP"/>
          </a:p>
        </p:txBody>
      </p:sp>
      <p:sp>
        <p:nvSpPr>
          <p:cNvPr id="5" name="Rectangle 5">
            <a:extLst>
              <a:ext uri="{FF2B5EF4-FFF2-40B4-BE49-F238E27FC236}">
                <a16:creationId xmlns:a16="http://schemas.microsoft.com/office/drawing/2014/main" id="{0EAE1851-E205-4407-9407-AFFF19C3A6C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1DA4A48-44E5-426A-B42B-850716490FC4}"/>
              </a:ext>
            </a:extLst>
          </p:cNvPr>
          <p:cNvSpPr>
            <a:spLocks noGrp="1" noChangeArrowheads="1"/>
          </p:cNvSpPr>
          <p:nvPr>
            <p:ph type="sldNum" sz="quarter" idx="12"/>
          </p:nvPr>
        </p:nvSpPr>
        <p:spPr>
          <a:ln/>
        </p:spPr>
        <p:txBody>
          <a:bodyPr/>
          <a:lstStyle>
            <a:lvl1pPr>
              <a:defRPr/>
            </a:lvl1pPr>
          </a:lstStyle>
          <a:p>
            <a:pPr>
              <a:defRPr/>
            </a:pPr>
            <a:fld id="{83FE6BDB-94A2-42C5-BF75-5A6C6E287876}" type="slidenum">
              <a:rPr lang="ja-JP" altLang="en-US"/>
              <a:pPr>
                <a:defRPr/>
              </a:pPr>
              <a:t>‹#›</a:t>
            </a:fld>
            <a:endParaRPr lang="en-US" altLang="ja-JP"/>
          </a:p>
        </p:txBody>
      </p:sp>
    </p:spTree>
    <p:extLst>
      <p:ext uri="{BB962C8B-B14F-4D97-AF65-F5344CB8AC3E}">
        <p14:creationId xmlns:p14="http://schemas.microsoft.com/office/powerpoint/2010/main" val="3549928924"/>
      </p:ext>
    </p:extLst>
  </p:cSld>
  <p:clrMapOvr>
    <a:masterClrMapping/>
  </p:clrMapOvr>
  <p:transition spd="slow">
    <p:wipe/>
    <p:sndAc>
      <p:stSnd>
        <p:snd r:embed="rId1" name="chimes.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3201A46D-F414-4989-BFA5-6CD17335A802}"/>
              </a:ext>
            </a:extLst>
          </p:cNvPr>
          <p:cNvSpPr>
            <a:spLocks noGrp="1"/>
          </p:cNvSpPr>
          <p:nvPr>
            <p:ph type="dt" sz="half" idx="10"/>
          </p:nvPr>
        </p:nvSpPr>
        <p:spPr/>
        <p:txBody>
          <a:bodyPr/>
          <a:lstStyle>
            <a:lvl1pPr>
              <a:defRPr/>
            </a:lvl1pPr>
          </a:lstStyle>
          <a:p>
            <a:pPr>
              <a:defRPr/>
            </a:pPr>
            <a:fld id="{294566BB-00D9-4080-8327-4FB4A8C3D476}" type="datetimeFigureOut">
              <a:rPr lang="ja-JP" altLang="en-US"/>
              <a:pPr>
                <a:defRPr/>
              </a:pPr>
              <a:t>2024/8/9</a:t>
            </a:fld>
            <a:endParaRPr lang="ja-JP" altLang="en-US"/>
          </a:p>
        </p:txBody>
      </p:sp>
      <p:sp>
        <p:nvSpPr>
          <p:cNvPr id="5" name="Footer Placeholder 4">
            <a:extLst>
              <a:ext uri="{FF2B5EF4-FFF2-40B4-BE49-F238E27FC236}">
                <a16:creationId xmlns:a16="http://schemas.microsoft.com/office/drawing/2014/main" id="{57FD2C9A-6DC1-4A79-AB5A-F6713C01EECA}"/>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881D57DE-9B5B-4E5A-BA26-8035817E2C62}"/>
              </a:ext>
            </a:extLst>
          </p:cNvPr>
          <p:cNvSpPr>
            <a:spLocks noGrp="1"/>
          </p:cNvSpPr>
          <p:nvPr>
            <p:ph type="sldNum" sz="quarter" idx="12"/>
          </p:nvPr>
        </p:nvSpPr>
        <p:spPr/>
        <p:txBody>
          <a:bodyPr/>
          <a:lstStyle>
            <a:lvl1pPr>
              <a:defRPr/>
            </a:lvl1pPr>
          </a:lstStyle>
          <a:p>
            <a:pPr>
              <a:defRPr/>
            </a:pPr>
            <a:fld id="{84346ADF-6E43-4AA6-82FB-EB474C83E169}" type="slidenum">
              <a:rPr lang="ja-JP" altLang="en-US"/>
              <a:pPr>
                <a:defRPr/>
              </a:pPr>
              <a:t>‹#›</a:t>
            </a:fld>
            <a:endParaRPr lang="ja-JP" altLang="en-US"/>
          </a:p>
        </p:txBody>
      </p:sp>
    </p:spTree>
    <p:extLst>
      <p:ext uri="{BB962C8B-B14F-4D97-AF65-F5344CB8AC3E}">
        <p14:creationId xmlns:p14="http://schemas.microsoft.com/office/powerpoint/2010/main" val="2469836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61C23A72-A6E9-40B6-A3CF-327F33481862}"/>
              </a:ext>
            </a:extLst>
          </p:cNvPr>
          <p:cNvSpPr>
            <a:spLocks noGrp="1"/>
          </p:cNvSpPr>
          <p:nvPr>
            <p:ph type="dt" sz="half" idx="10"/>
          </p:nvPr>
        </p:nvSpPr>
        <p:spPr/>
        <p:txBody>
          <a:bodyPr/>
          <a:lstStyle>
            <a:lvl1pPr>
              <a:defRPr/>
            </a:lvl1pPr>
          </a:lstStyle>
          <a:p>
            <a:pPr>
              <a:defRPr/>
            </a:pPr>
            <a:fld id="{8D256774-0D55-4C33-8768-467FD47C0004}" type="datetimeFigureOut">
              <a:rPr lang="ja-JP" altLang="en-US"/>
              <a:pPr>
                <a:defRPr/>
              </a:pPr>
              <a:t>2024/8/9</a:t>
            </a:fld>
            <a:endParaRPr lang="ja-JP" altLang="en-US"/>
          </a:p>
        </p:txBody>
      </p:sp>
      <p:sp>
        <p:nvSpPr>
          <p:cNvPr id="5" name="Footer Placeholder 4">
            <a:extLst>
              <a:ext uri="{FF2B5EF4-FFF2-40B4-BE49-F238E27FC236}">
                <a16:creationId xmlns:a16="http://schemas.microsoft.com/office/drawing/2014/main" id="{6FF8921D-BFEE-4212-8854-2B5360BA8D25}"/>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C75B1E13-B314-43EC-9E1A-664FCEC84711}"/>
              </a:ext>
            </a:extLst>
          </p:cNvPr>
          <p:cNvSpPr>
            <a:spLocks noGrp="1"/>
          </p:cNvSpPr>
          <p:nvPr>
            <p:ph type="sldNum" sz="quarter" idx="12"/>
          </p:nvPr>
        </p:nvSpPr>
        <p:spPr/>
        <p:txBody>
          <a:bodyPr/>
          <a:lstStyle>
            <a:lvl1pPr>
              <a:defRPr/>
            </a:lvl1pPr>
          </a:lstStyle>
          <a:p>
            <a:pPr>
              <a:defRPr/>
            </a:pPr>
            <a:fld id="{323AF0D9-C45F-43C2-9B61-D56FF29436B2}" type="slidenum">
              <a:rPr lang="ja-JP" altLang="en-US"/>
              <a:pPr>
                <a:defRPr/>
              </a:pPr>
              <a:t>‹#›</a:t>
            </a:fld>
            <a:endParaRPr lang="ja-JP" altLang="en-US"/>
          </a:p>
        </p:txBody>
      </p:sp>
    </p:spTree>
    <p:extLst>
      <p:ext uri="{BB962C8B-B14F-4D97-AF65-F5344CB8AC3E}">
        <p14:creationId xmlns:p14="http://schemas.microsoft.com/office/powerpoint/2010/main" val="3723220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A81DD8A1-5903-43B4-9060-C4CF6C8DDC97}"/>
              </a:ext>
            </a:extLst>
          </p:cNvPr>
          <p:cNvSpPr>
            <a:spLocks noGrp="1"/>
          </p:cNvSpPr>
          <p:nvPr>
            <p:ph type="dt" sz="half" idx="10"/>
          </p:nvPr>
        </p:nvSpPr>
        <p:spPr/>
        <p:txBody>
          <a:bodyPr/>
          <a:lstStyle>
            <a:lvl1pPr>
              <a:defRPr/>
            </a:lvl1pPr>
          </a:lstStyle>
          <a:p>
            <a:pPr>
              <a:defRPr/>
            </a:pPr>
            <a:fld id="{8174D9BF-2E92-414D-A623-D60BE8A70CA4}" type="datetimeFigureOut">
              <a:rPr lang="ja-JP" altLang="en-US"/>
              <a:pPr>
                <a:defRPr/>
              </a:pPr>
              <a:t>2024/8/9</a:t>
            </a:fld>
            <a:endParaRPr lang="ja-JP" altLang="en-US"/>
          </a:p>
        </p:txBody>
      </p:sp>
      <p:sp>
        <p:nvSpPr>
          <p:cNvPr id="5" name="Footer Placeholder 4">
            <a:extLst>
              <a:ext uri="{FF2B5EF4-FFF2-40B4-BE49-F238E27FC236}">
                <a16:creationId xmlns:a16="http://schemas.microsoft.com/office/drawing/2014/main" id="{7CBC4EC5-8FAC-4392-8238-6286B95C38C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C91408BB-A3DE-441C-86C2-87EF528C105F}"/>
              </a:ext>
            </a:extLst>
          </p:cNvPr>
          <p:cNvSpPr>
            <a:spLocks noGrp="1"/>
          </p:cNvSpPr>
          <p:nvPr>
            <p:ph type="sldNum" sz="quarter" idx="12"/>
          </p:nvPr>
        </p:nvSpPr>
        <p:spPr/>
        <p:txBody>
          <a:bodyPr/>
          <a:lstStyle>
            <a:lvl1pPr>
              <a:defRPr/>
            </a:lvl1pPr>
          </a:lstStyle>
          <a:p>
            <a:pPr>
              <a:defRPr/>
            </a:pPr>
            <a:fld id="{04E705AA-8A41-4565-88EE-A8917D2E9135}" type="slidenum">
              <a:rPr lang="ja-JP" altLang="en-US"/>
              <a:pPr>
                <a:defRPr/>
              </a:pPr>
              <a:t>‹#›</a:t>
            </a:fld>
            <a:endParaRPr lang="ja-JP" altLang="en-US"/>
          </a:p>
        </p:txBody>
      </p:sp>
    </p:spTree>
    <p:extLst>
      <p:ext uri="{BB962C8B-B14F-4D97-AF65-F5344CB8AC3E}">
        <p14:creationId xmlns:p14="http://schemas.microsoft.com/office/powerpoint/2010/main" val="2410664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512C9A6D-F124-4891-984F-7F701A221A11}"/>
              </a:ext>
            </a:extLst>
          </p:cNvPr>
          <p:cNvSpPr>
            <a:spLocks noGrp="1"/>
          </p:cNvSpPr>
          <p:nvPr>
            <p:ph type="dt" sz="half" idx="10"/>
          </p:nvPr>
        </p:nvSpPr>
        <p:spPr/>
        <p:txBody>
          <a:bodyPr/>
          <a:lstStyle>
            <a:lvl1pPr>
              <a:defRPr/>
            </a:lvl1pPr>
          </a:lstStyle>
          <a:p>
            <a:pPr>
              <a:defRPr/>
            </a:pPr>
            <a:fld id="{0259A850-BF54-47B5-9897-E921635DE3CA}" type="datetimeFigureOut">
              <a:rPr lang="ja-JP" altLang="en-US"/>
              <a:pPr>
                <a:defRPr/>
              </a:pPr>
              <a:t>2024/8/9</a:t>
            </a:fld>
            <a:endParaRPr lang="ja-JP" altLang="en-US"/>
          </a:p>
        </p:txBody>
      </p:sp>
      <p:sp>
        <p:nvSpPr>
          <p:cNvPr id="6" name="Footer Placeholder 4">
            <a:extLst>
              <a:ext uri="{FF2B5EF4-FFF2-40B4-BE49-F238E27FC236}">
                <a16:creationId xmlns:a16="http://schemas.microsoft.com/office/drawing/2014/main" id="{A38B20BC-641B-4A11-9578-ECB68930E031}"/>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4634C7DB-2431-448F-B7FE-CD12044048AE}"/>
              </a:ext>
            </a:extLst>
          </p:cNvPr>
          <p:cNvSpPr>
            <a:spLocks noGrp="1"/>
          </p:cNvSpPr>
          <p:nvPr>
            <p:ph type="sldNum" sz="quarter" idx="12"/>
          </p:nvPr>
        </p:nvSpPr>
        <p:spPr/>
        <p:txBody>
          <a:bodyPr/>
          <a:lstStyle>
            <a:lvl1pPr>
              <a:defRPr/>
            </a:lvl1pPr>
          </a:lstStyle>
          <a:p>
            <a:pPr>
              <a:defRPr/>
            </a:pPr>
            <a:fld id="{08E4CADD-CF71-4F4B-8BEE-9350E610161B}" type="slidenum">
              <a:rPr lang="ja-JP" altLang="en-US"/>
              <a:pPr>
                <a:defRPr/>
              </a:pPr>
              <a:t>‹#›</a:t>
            </a:fld>
            <a:endParaRPr lang="ja-JP" altLang="en-US"/>
          </a:p>
        </p:txBody>
      </p:sp>
    </p:spTree>
    <p:extLst>
      <p:ext uri="{BB962C8B-B14F-4D97-AF65-F5344CB8AC3E}">
        <p14:creationId xmlns:p14="http://schemas.microsoft.com/office/powerpoint/2010/main" val="1553827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85F81632-88CA-472B-81A3-053BF010F4AE}"/>
              </a:ext>
            </a:extLst>
          </p:cNvPr>
          <p:cNvSpPr>
            <a:spLocks noGrp="1"/>
          </p:cNvSpPr>
          <p:nvPr>
            <p:ph type="dt" sz="half" idx="10"/>
          </p:nvPr>
        </p:nvSpPr>
        <p:spPr/>
        <p:txBody>
          <a:bodyPr/>
          <a:lstStyle>
            <a:lvl1pPr>
              <a:defRPr/>
            </a:lvl1pPr>
          </a:lstStyle>
          <a:p>
            <a:pPr>
              <a:defRPr/>
            </a:pPr>
            <a:fld id="{48A083F5-5EB6-49E5-8723-A044E26CD117}" type="datetimeFigureOut">
              <a:rPr lang="ja-JP" altLang="en-US"/>
              <a:pPr>
                <a:defRPr/>
              </a:pPr>
              <a:t>2024/8/9</a:t>
            </a:fld>
            <a:endParaRPr lang="ja-JP" altLang="en-US"/>
          </a:p>
        </p:txBody>
      </p:sp>
      <p:sp>
        <p:nvSpPr>
          <p:cNvPr id="8" name="Footer Placeholder 4">
            <a:extLst>
              <a:ext uri="{FF2B5EF4-FFF2-40B4-BE49-F238E27FC236}">
                <a16:creationId xmlns:a16="http://schemas.microsoft.com/office/drawing/2014/main" id="{3A5A6BE6-2770-4615-B19C-1C6CB0A1E939}"/>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680BB766-2390-4293-892E-F134767C3CB3}"/>
              </a:ext>
            </a:extLst>
          </p:cNvPr>
          <p:cNvSpPr>
            <a:spLocks noGrp="1"/>
          </p:cNvSpPr>
          <p:nvPr>
            <p:ph type="sldNum" sz="quarter" idx="12"/>
          </p:nvPr>
        </p:nvSpPr>
        <p:spPr/>
        <p:txBody>
          <a:bodyPr/>
          <a:lstStyle>
            <a:lvl1pPr>
              <a:defRPr/>
            </a:lvl1pPr>
          </a:lstStyle>
          <a:p>
            <a:pPr>
              <a:defRPr/>
            </a:pPr>
            <a:fld id="{A81F7317-B700-4A7A-9852-DA909233D838}" type="slidenum">
              <a:rPr lang="ja-JP" altLang="en-US"/>
              <a:pPr>
                <a:defRPr/>
              </a:pPr>
              <a:t>‹#›</a:t>
            </a:fld>
            <a:endParaRPr lang="ja-JP" altLang="en-US"/>
          </a:p>
        </p:txBody>
      </p:sp>
    </p:spTree>
    <p:extLst>
      <p:ext uri="{BB962C8B-B14F-4D97-AF65-F5344CB8AC3E}">
        <p14:creationId xmlns:p14="http://schemas.microsoft.com/office/powerpoint/2010/main" val="2656097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821CFB32-7570-4B89-9D3A-A7E1BF1AE503}"/>
              </a:ext>
            </a:extLst>
          </p:cNvPr>
          <p:cNvSpPr>
            <a:spLocks noGrp="1"/>
          </p:cNvSpPr>
          <p:nvPr>
            <p:ph type="dt" sz="half" idx="10"/>
          </p:nvPr>
        </p:nvSpPr>
        <p:spPr/>
        <p:txBody>
          <a:bodyPr/>
          <a:lstStyle>
            <a:lvl1pPr>
              <a:defRPr/>
            </a:lvl1pPr>
          </a:lstStyle>
          <a:p>
            <a:pPr>
              <a:defRPr/>
            </a:pPr>
            <a:fld id="{4CAE9331-4AC2-4820-A2A0-CF97DC2A0109}" type="datetimeFigureOut">
              <a:rPr lang="ja-JP" altLang="en-US"/>
              <a:pPr>
                <a:defRPr/>
              </a:pPr>
              <a:t>2024/8/9</a:t>
            </a:fld>
            <a:endParaRPr lang="ja-JP" altLang="en-US"/>
          </a:p>
        </p:txBody>
      </p:sp>
      <p:sp>
        <p:nvSpPr>
          <p:cNvPr id="4" name="Footer Placeholder 4">
            <a:extLst>
              <a:ext uri="{FF2B5EF4-FFF2-40B4-BE49-F238E27FC236}">
                <a16:creationId xmlns:a16="http://schemas.microsoft.com/office/drawing/2014/main" id="{BA7D88FA-F2E5-43A6-B7B0-E8CF4063AFA5}"/>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2DB30E7D-1986-486D-ABAD-A2C651ECA966}"/>
              </a:ext>
            </a:extLst>
          </p:cNvPr>
          <p:cNvSpPr>
            <a:spLocks noGrp="1"/>
          </p:cNvSpPr>
          <p:nvPr>
            <p:ph type="sldNum" sz="quarter" idx="12"/>
          </p:nvPr>
        </p:nvSpPr>
        <p:spPr/>
        <p:txBody>
          <a:bodyPr/>
          <a:lstStyle>
            <a:lvl1pPr>
              <a:defRPr/>
            </a:lvl1pPr>
          </a:lstStyle>
          <a:p>
            <a:pPr>
              <a:defRPr/>
            </a:pPr>
            <a:fld id="{E24F8CC4-4145-46A7-BC68-AC03840A7A55}" type="slidenum">
              <a:rPr lang="ja-JP" altLang="en-US"/>
              <a:pPr>
                <a:defRPr/>
              </a:pPr>
              <a:t>‹#›</a:t>
            </a:fld>
            <a:endParaRPr lang="ja-JP" altLang="en-US"/>
          </a:p>
        </p:txBody>
      </p:sp>
    </p:spTree>
    <p:extLst>
      <p:ext uri="{BB962C8B-B14F-4D97-AF65-F5344CB8AC3E}">
        <p14:creationId xmlns:p14="http://schemas.microsoft.com/office/powerpoint/2010/main" val="3396653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38F7364-93A1-424C-BDAD-358DDEE9F65B}"/>
              </a:ext>
            </a:extLst>
          </p:cNvPr>
          <p:cNvSpPr>
            <a:spLocks noGrp="1"/>
          </p:cNvSpPr>
          <p:nvPr>
            <p:ph type="dt" sz="half" idx="10"/>
          </p:nvPr>
        </p:nvSpPr>
        <p:spPr/>
        <p:txBody>
          <a:bodyPr/>
          <a:lstStyle>
            <a:lvl1pPr>
              <a:defRPr/>
            </a:lvl1pPr>
          </a:lstStyle>
          <a:p>
            <a:pPr>
              <a:defRPr/>
            </a:pPr>
            <a:fld id="{AA69742A-1798-423E-A92A-2F456F2EB923}" type="datetimeFigureOut">
              <a:rPr lang="ja-JP" altLang="en-US"/>
              <a:pPr>
                <a:defRPr/>
              </a:pPr>
              <a:t>2024/8/9</a:t>
            </a:fld>
            <a:endParaRPr lang="ja-JP" altLang="en-US"/>
          </a:p>
        </p:txBody>
      </p:sp>
      <p:sp>
        <p:nvSpPr>
          <p:cNvPr id="3" name="Footer Placeholder 4">
            <a:extLst>
              <a:ext uri="{FF2B5EF4-FFF2-40B4-BE49-F238E27FC236}">
                <a16:creationId xmlns:a16="http://schemas.microsoft.com/office/drawing/2014/main" id="{8DBCE264-6C34-4A8B-81FC-6BAC4BE046C3}"/>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F1F90103-A5AB-448D-B835-05E2E059A47F}"/>
              </a:ext>
            </a:extLst>
          </p:cNvPr>
          <p:cNvSpPr>
            <a:spLocks noGrp="1"/>
          </p:cNvSpPr>
          <p:nvPr>
            <p:ph type="sldNum" sz="quarter" idx="12"/>
          </p:nvPr>
        </p:nvSpPr>
        <p:spPr/>
        <p:txBody>
          <a:bodyPr/>
          <a:lstStyle>
            <a:lvl1pPr>
              <a:defRPr/>
            </a:lvl1pPr>
          </a:lstStyle>
          <a:p>
            <a:pPr>
              <a:defRPr/>
            </a:pPr>
            <a:fld id="{A4EC4124-DB46-4BC3-81CA-06889595DF6A}" type="slidenum">
              <a:rPr lang="ja-JP" altLang="en-US"/>
              <a:pPr>
                <a:defRPr/>
              </a:pPr>
              <a:t>‹#›</a:t>
            </a:fld>
            <a:endParaRPr lang="ja-JP" altLang="en-US"/>
          </a:p>
        </p:txBody>
      </p:sp>
    </p:spTree>
    <p:extLst>
      <p:ext uri="{BB962C8B-B14F-4D97-AF65-F5344CB8AC3E}">
        <p14:creationId xmlns:p14="http://schemas.microsoft.com/office/powerpoint/2010/main" val="1322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3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41F3522D-89B3-4D72-8B52-FD9F83B9D288}"/>
              </a:ext>
            </a:extLst>
          </p:cNvPr>
          <p:cNvSpPr>
            <a:spLocks noGrp="1" noChangeArrowheads="1"/>
          </p:cNvSpPr>
          <p:nvPr>
            <p:ph type="dt" sz="half" idx="10"/>
          </p:nvPr>
        </p:nvSpPr>
        <p:spPr>
          <a:ln/>
        </p:spPr>
        <p:txBody>
          <a:bodyPr/>
          <a:lstStyle>
            <a:lvl1pPr>
              <a:defRPr/>
            </a:lvl1pPr>
          </a:lstStyle>
          <a:p>
            <a:pPr>
              <a:defRPr/>
            </a:pPr>
            <a:fld id="{15CEFBAB-5B9F-45E7-AB3F-2E226F7B2974}" type="datetimeFigureOut">
              <a:rPr lang="ja-JP" altLang="en-US"/>
              <a:pPr>
                <a:defRPr/>
              </a:pPr>
              <a:t>2024/8/9</a:t>
            </a:fld>
            <a:endParaRPr lang="en-US" altLang="ja-JP"/>
          </a:p>
        </p:txBody>
      </p:sp>
      <p:sp>
        <p:nvSpPr>
          <p:cNvPr id="5" name="Rectangle 5">
            <a:extLst>
              <a:ext uri="{FF2B5EF4-FFF2-40B4-BE49-F238E27FC236}">
                <a16:creationId xmlns:a16="http://schemas.microsoft.com/office/drawing/2014/main" id="{82B5D4E8-A3E0-4123-9175-9C9698C8BEB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07FDF6C-F24F-4258-83CD-478044AFAF60}"/>
              </a:ext>
            </a:extLst>
          </p:cNvPr>
          <p:cNvSpPr>
            <a:spLocks noGrp="1" noChangeArrowheads="1"/>
          </p:cNvSpPr>
          <p:nvPr>
            <p:ph type="sldNum" sz="quarter" idx="12"/>
          </p:nvPr>
        </p:nvSpPr>
        <p:spPr>
          <a:ln/>
        </p:spPr>
        <p:txBody>
          <a:bodyPr/>
          <a:lstStyle>
            <a:lvl1pPr>
              <a:defRPr/>
            </a:lvl1pPr>
          </a:lstStyle>
          <a:p>
            <a:pPr>
              <a:defRPr/>
            </a:pPr>
            <a:fld id="{FB6F890A-DDE5-4B68-BEA2-3D3808DE5DA9}" type="slidenum">
              <a:rPr lang="ja-JP" altLang="en-US"/>
              <a:pPr>
                <a:defRPr/>
              </a:pPr>
              <a:t>‹#›</a:t>
            </a:fld>
            <a:endParaRPr lang="en-US" altLang="ja-JP"/>
          </a:p>
        </p:txBody>
      </p:sp>
    </p:spTree>
    <p:extLst>
      <p:ext uri="{BB962C8B-B14F-4D97-AF65-F5344CB8AC3E}">
        <p14:creationId xmlns:p14="http://schemas.microsoft.com/office/powerpoint/2010/main" val="2135465678"/>
      </p:ext>
    </p:extLst>
  </p:cSld>
  <p:clrMapOvr>
    <a:masterClrMapping/>
  </p:clrMapOvr>
  <p:transition spd="slow">
    <p:wipe/>
    <p:sndAc>
      <p:stSnd>
        <p:snd r:embed="rId1" name="chimes.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8F69AC3A-5AEC-4E09-90E2-D6C380BF0AA1}"/>
              </a:ext>
            </a:extLst>
          </p:cNvPr>
          <p:cNvSpPr>
            <a:spLocks noGrp="1"/>
          </p:cNvSpPr>
          <p:nvPr>
            <p:ph type="dt" sz="half" idx="10"/>
          </p:nvPr>
        </p:nvSpPr>
        <p:spPr/>
        <p:txBody>
          <a:bodyPr/>
          <a:lstStyle>
            <a:lvl1pPr>
              <a:defRPr/>
            </a:lvl1pPr>
          </a:lstStyle>
          <a:p>
            <a:pPr>
              <a:defRPr/>
            </a:pPr>
            <a:fld id="{0A7ECA26-728A-4A6C-8027-3296B25A6600}" type="datetimeFigureOut">
              <a:rPr lang="ja-JP" altLang="en-US"/>
              <a:pPr>
                <a:defRPr/>
              </a:pPr>
              <a:t>2024/8/9</a:t>
            </a:fld>
            <a:endParaRPr lang="ja-JP" altLang="en-US"/>
          </a:p>
        </p:txBody>
      </p:sp>
      <p:sp>
        <p:nvSpPr>
          <p:cNvPr id="6" name="Footer Placeholder 4">
            <a:extLst>
              <a:ext uri="{FF2B5EF4-FFF2-40B4-BE49-F238E27FC236}">
                <a16:creationId xmlns:a16="http://schemas.microsoft.com/office/drawing/2014/main" id="{6A79CC9A-BD5F-4B9C-8E94-9CD5E31292F3}"/>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857292B2-4FD0-4872-A32E-E10E03E4AFDA}"/>
              </a:ext>
            </a:extLst>
          </p:cNvPr>
          <p:cNvSpPr>
            <a:spLocks noGrp="1"/>
          </p:cNvSpPr>
          <p:nvPr>
            <p:ph type="sldNum" sz="quarter" idx="12"/>
          </p:nvPr>
        </p:nvSpPr>
        <p:spPr/>
        <p:txBody>
          <a:bodyPr/>
          <a:lstStyle>
            <a:lvl1pPr>
              <a:defRPr/>
            </a:lvl1pPr>
          </a:lstStyle>
          <a:p>
            <a:pPr>
              <a:defRPr/>
            </a:pPr>
            <a:fld id="{EA9C3D10-0B48-41D4-A23D-E2606B431217}" type="slidenum">
              <a:rPr lang="ja-JP" altLang="en-US"/>
              <a:pPr>
                <a:defRPr/>
              </a:pPr>
              <a:t>‹#›</a:t>
            </a:fld>
            <a:endParaRPr lang="ja-JP" altLang="en-US"/>
          </a:p>
        </p:txBody>
      </p:sp>
    </p:spTree>
    <p:extLst>
      <p:ext uri="{BB962C8B-B14F-4D97-AF65-F5344CB8AC3E}">
        <p14:creationId xmlns:p14="http://schemas.microsoft.com/office/powerpoint/2010/main" val="1627235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571F6ACF-BBBD-4480-A19B-7F4B8AB7DE7F}"/>
              </a:ext>
            </a:extLst>
          </p:cNvPr>
          <p:cNvSpPr>
            <a:spLocks noGrp="1"/>
          </p:cNvSpPr>
          <p:nvPr>
            <p:ph type="dt" sz="half" idx="10"/>
          </p:nvPr>
        </p:nvSpPr>
        <p:spPr/>
        <p:txBody>
          <a:bodyPr/>
          <a:lstStyle>
            <a:lvl1pPr>
              <a:defRPr/>
            </a:lvl1pPr>
          </a:lstStyle>
          <a:p>
            <a:pPr>
              <a:defRPr/>
            </a:pPr>
            <a:fld id="{5584FF1D-7A74-4C64-B79E-7141DE49CD06}" type="datetimeFigureOut">
              <a:rPr lang="ja-JP" altLang="en-US"/>
              <a:pPr>
                <a:defRPr/>
              </a:pPr>
              <a:t>2024/8/9</a:t>
            </a:fld>
            <a:endParaRPr lang="ja-JP" altLang="en-US"/>
          </a:p>
        </p:txBody>
      </p:sp>
      <p:sp>
        <p:nvSpPr>
          <p:cNvPr id="6" name="Footer Placeholder 4">
            <a:extLst>
              <a:ext uri="{FF2B5EF4-FFF2-40B4-BE49-F238E27FC236}">
                <a16:creationId xmlns:a16="http://schemas.microsoft.com/office/drawing/2014/main" id="{181EE245-B1F6-473F-BD18-0B9FADFAE77E}"/>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104B975D-0679-4049-BCE5-766CC982CB80}"/>
              </a:ext>
            </a:extLst>
          </p:cNvPr>
          <p:cNvSpPr>
            <a:spLocks noGrp="1"/>
          </p:cNvSpPr>
          <p:nvPr>
            <p:ph type="sldNum" sz="quarter" idx="12"/>
          </p:nvPr>
        </p:nvSpPr>
        <p:spPr/>
        <p:txBody>
          <a:bodyPr/>
          <a:lstStyle>
            <a:lvl1pPr>
              <a:defRPr/>
            </a:lvl1pPr>
          </a:lstStyle>
          <a:p>
            <a:pPr>
              <a:defRPr/>
            </a:pPr>
            <a:fld id="{4D78EA35-0D12-424B-B2A7-B42E40C0A2FE}" type="slidenum">
              <a:rPr lang="ja-JP" altLang="en-US"/>
              <a:pPr>
                <a:defRPr/>
              </a:pPr>
              <a:t>‹#›</a:t>
            </a:fld>
            <a:endParaRPr lang="ja-JP" altLang="en-US"/>
          </a:p>
        </p:txBody>
      </p:sp>
    </p:spTree>
    <p:extLst>
      <p:ext uri="{BB962C8B-B14F-4D97-AF65-F5344CB8AC3E}">
        <p14:creationId xmlns:p14="http://schemas.microsoft.com/office/powerpoint/2010/main" val="2066360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7CDDF11F-7E96-43AF-946C-A0E547E55FBD}"/>
              </a:ext>
            </a:extLst>
          </p:cNvPr>
          <p:cNvSpPr>
            <a:spLocks noGrp="1"/>
          </p:cNvSpPr>
          <p:nvPr>
            <p:ph type="dt" sz="half" idx="10"/>
          </p:nvPr>
        </p:nvSpPr>
        <p:spPr/>
        <p:txBody>
          <a:bodyPr/>
          <a:lstStyle>
            <a:lvl1pPr>
              <a:defRPr/>
            </a:lvl1pPr>
          </a:lstStyle>
          <a:p>
            <a:pPr>
              <a:defRPr/>
            </a:pPr>
            <a:fld id="{FD5159D4-E3E1-4888-B063-17E6F01D5918}" type="datetimeFigureOut">
              <a:rPr lang="ja-JP" altLang="en-US"/>
              <a:pPr>
                <a:defRPr/>
              </a:pPr>
              <a:t>2024/8/9</a:t>
            </a:fld>
            <a:endParaRPr lang="ja-JP" altLang="en-US"/>
          </a:p>
        </p:txBody>
      </p:sp>
      <p:sp>
        <p:nvSpPr>
          <p:cNvPr id="5" name="Footer Placeholder 4">
            <a:extLst>
              <a:ext uri="{FF2B5EF4-FFF2-40B4-BE49-F238E27FC236}">
                <a16:creationId xmlns:a16="http://schemas.microsoft.com/office/drawing/2014/main" id="{95F9E1F9-1E4C-4EED-959C-7B83F64544A2}"/>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6335DE0E-6208-4324-A98D-F222C47E1D92}"/>
              </a:ext>
            </a:extLst>
          </p:cNvPr>
          <p:cNvSpPr>
            <a:spLocks noGrp="1"/>
          </p:cNvSpPr>
          <p:nvPr>
            <p:ph type="sldNum" sz="quarter" idx="12"/>
          </p:nvPr>
        </p:nvSpPr>
        <p:spPr/>
        <p:txBody>
          <a:bodyPr/>
          <a:lstStyle>
            <a:lvl1pPr>
              <a:defRPr/>
            </a:lvl1pPr>
          </a:lstStyle>
          <a:p>
            <a:pPr>
              <a:defRPr/>
            </a:pPr>
            <a:fld id="{38BD2885-DDF0-46F3-9B03-AE4CB814894B}" type="slidenum">
              <a:rPr lang="ja-JP" altLang="en-US"/>
              <a:pPr>
                <a:defRPr/>
              </a:pPr>
              <a:t>‹#›</a:t>
            </a:fld>
            <a:endParaRPr lang="ja-JP" altLang="en-US"/>
          </a:p>
        </p:txBody>
      </p:sp>
    </p:spTree>
    <p:extLst>
      <p:ext uri="{BB962C8B-B14F-4D97-AF65-F5344CB8AC3E}">
        <p14:creationId xmlns:p14="http://schemas.microsoft.com/office/powerpoint/2010/main" val="3986422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62E51228-5D50-4AAC-88DB-68F25BDD9D5F}"/>
              </a:ext>
            </a:extLst>
          </p:cNvPr>
          <p:cNvSpPr>
            <a:spLocks noGrp="1"/>
          </p:cNvSpPr>
          <p:nvPr>
            <p:ph type="dt" sz="half" idx="10"/>
          </p:nvPr>
        </p:nvSpPr>
        <p:spPr/>
        <p:txBody>
          <a:bodyPr/>
          <a:lstStyle>
            <a:lvl1pPr>
              <a:defRPr/>
            </a:lvl1pPr>
          </a:lstStyle>
          <a:p>
            <a:pPr>
              <a:defRPr/>
            </a:pPr>
            <a:fld id="{6442AE8B-19E1-4215-A445-12E6DD7BDCC8}" type="datetimeFigureOut">
              <a:rPr lang="ja-JP" altLang="en-US"/>
              <a:pPr>
                <a:defRPr/>
              </a:pPr>
              <a:t>2024/8/9</a:t>
            </a:fld>
            <a:endParaRPr lang="ja-JP" altLang="en-US"/>
          </a:p>
        </p:txBody>
      </p:sp>
      <p:sp>
        <p:nvSpPr>
          <p:cNvPr id="5" name="Footer Placeholder 4">
            <a:extLst>
              <a:ext uri="{FF2B5EF4-FFF2-40B4-BE49-F238E27FC236}">
                <a16:creationId xmlns:a16="http://schemas.microsoft.com/office/drawing/2014/main" id="{47CB4144-A81F-4635-A505-D82A1C335159}"/>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4BD1DB3F-BF23-4D62-BAB4-81F6BEA76A0B}"/>
              </a:ext>
            </a:extLst>
          </p:cNvPr>
          <p:cNvSpPr>
            <a:spLocks noGrp="1"/>
          </p:cNvSpPr>
          <p:nvPr>
            <p:ph type="sldNum" sz="quarter" idx="12"/>
          </p:nvPr>
        </p:nvSpPr>
        <p:spPr/>
        <p:txBody>
          <a:bodyPr/>
          <a:lstStyle>
            <a:lvl1pPr>
              <a:defRPr/>
            </a:lvl1pPr>
          </a:lstStyle>
          <a:p>
            <a:pPr>
              <a:defRPr/>
            </a:pPr>
            <a:fld id="{1FBE9501-5011-45DF-9DFA-CD18AF0E2BFD}" type="slidenum">
              <a:rPr lang="ja-JP" altLang="en-US"/>
              <a:pPr>
                <a:defRPr/>
              </a:pPr>
              <a:t>‹#›</a:t>
            </a:fld>
            <a:endParaRPr lang="ja-JP" altLang="en-US"/>
          </a:p>
        </p:txBody>
      </p:sp>
    </p:spTree>
    <p:extLst>
      <p:ext uri="{BB962C8B-B14F-4D97-AF65-F5344CB8AC3E}">
        <p14:creationId xmlns:p14="http://schemas.microsoft.com/office/powerpoint/2010/main" val="74218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0B2FEB28-EFD4-478B-9B76-29702FB4AB8A}"/>
              </a:ext>
            </a:extLst>
          </p:cNvPr>
          <p:cNvSpPr>
            <a:spLocks noGrp="1" noChangeArrowheads="1"/>
          </p:cNvSpPr>
          <p:nvPr>
            <p:ph type="dt" sz="half" idx="10"/>
          </p:nvPr>
        </p:nvSpPr>
        <p:spPr>
          <a:ln/>
        </p:spPr>
        <p:txBody>
          <a:bodyPr/>
          <a:lstStyle>
            <a:lvl1pPr>
              <a:defRPr/>
            </a:lvl1pPr>
          </a:lstStyle>
          <a:p>
            <a:pPr>
              <a:defRPr/>
            </a:pPr>
            <a:fld id="{F94A0305-B111-4B50-9702-C7314E0117B3}" type="datetimeFigureOut">
              <a:rPr lang="ja-JP" altLang="en-US"/>
              <a:pPr>
                <a:defRPr/>
              </a:pPr>
              <a:t>2024/8/9</a:t>
            </a:fld>
            <a:endParaRPr lang="en-US" altLang="ja-JP"/>
          </a:p>
        </p:txBody>
      </p:sp>
      <p:sp>
        <p:nvSpPr>
          <p:cNvPr id="6" name="Rectangle 5">
            <a:extLst>
              <a:ext uri="{FF2B5EF4-FFF2-40B4-BE49-F238E27FC236}">
                <a16:creationId xmlns:a16="http://schemas.microsoft.com/office/drawing/2014/main" id="{A6BE9DBD-2B13-49E0-8D17-57CF06BC6F7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6CEED7B-3CC6-4DC6-8991-E02041E16D4A}"/>
              </a:ext>
            </a:extLst>
          </p:cNvPr>
          <p:cNvSpPr>
            <a:spLocks noGrp="1" noChangeArrowheads="1"/>
          </p:cNvSpPr>
          <p:nvPr>
            <p:ph type="sldNum" sz="quarter" idx="12"/>
          </p:nvPr>
        </p:nvSpPr>
        <p:spPr>
          <a:ln/>
        </p:spPr>
        <p:txBody>
          <a:bodyPr/>
          <a:lstStyle>
            <a:lvl1pPr>
              <a:defRPr/>
            </a:lvl1pPr>
          </a:lstStyle>
          <a:p>
            <a:pPr>
              <a:defRPr/>
            </a:pPr>
            <a:fld id="{B3CC5926-65E8-4C28-ABF2-151CF51F4427}" type="slidenum">
              <a:rPr lang="ja-JP" altLang="en-US"/>
              <a:pPr>
                <a:defRPr/>
              </a:pPr>
              <a:t>‹#›</a:t>
            </a:fld>
            <a:endParaRPr lang="en-US" altLang="ja-JP"/>
          </a:p>
        </p:txBody>
      </p:sp>
    </p:spTree>
    <p:extLst>
      <p:ext uri="{BB962C8B-B14F-4D97-AF65-F5344CB8AC3E}">
        <p14:creationId xmlns:p14="http://schemas.microsoft.com/office/powerpoint/2010/main" val="2980855256"/>
      </p:ext>
    </p:extLst>
  </p:cSld>
  <p:clrMapOvr>
    <a:masterClrMapping/>
  </p:clrMapOvr>
  <p:transition spd="slow">
    <p:wip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7A078B15-870C-4986-9CEA-52E3AC42ED8E}"/>
              </a:ext>
            </a:extLst>
          </p:cNvPr>
          <p:cNvSpPr>
            <a:spLocks noGrp="1" noChangeArrowheads="1"/>
          </p:cNvSpPr>
          <p:nvPr>
            <p:ph type="dt" sz="half" idx="10"/>
          </p:nvPr>
        </p:nvSpPr>
        <p:spPr>
          <a:ln/>
        </p:spPr>
        <p:txBody>
          <a:bodyPr/>
          <a:lstStyle>
            <a:lvl1pPr>
              <a:defRPr/>
            </a:lvl1pPr>
          </a:lstStyle>
          <a:p>
            <a:pPr>
              <a:defRPr/>
            </a:pPr>
            <a:fld id="{0FE13D50-C095-4038-9C86-E63D4920095D}" type="datetimeFigureOut">
              <a:rPr lang="ja-JP" altLang="en-US"/>
              <a:pPr>
                <a:defRPr/>
              </a:pPr>
              <a:t>2024/8/9</a:t>
            </a:fld>
            <a:endParaRPr lang="en-US" altLang="ja-JP"/>
          </a:p>
        </p:txBody>
      </p:sp>
      <p:sp>
        <p:nvSpPr>
          <p:cNvPr id="8" name="Rectangle 5">
            <a:extLst>
              <a:ext uri="{FF2B5EF4-FFF2-40B4-BE49-F238E27FC236}">
                <a16:creationId xmlns:a16="http://schemas.microsoft.com/office/drawing/2014/main" id="{0A5A5A94-2386-4C07-A123-BC61178CF79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79074DCA-8A63-4934-8069-00D677E446F3}"/>
              </a:ext>
            </a:extLst>
          </p:cNvPr>
          <p:cNvSpPr>
            <a:spLocks noGrp="1" noChangeArrowheads="1"/>
          </p:cNvSpPr>
          <p:nvPr>
            <p:ph type="sldNum" sz="quarter" idx="12"/>
          </p:nvPr>
        </p:nvSpPr>
        <p:spPr>
          <a:ln/>
        </p:spPr>
        <p:txBody>
          <a:bodyPr/>
          <a:lstStyle>
            <a:lvl1pPr>
              <a:defRPr/>
            </a:lvl1pPr>
          </a:lstStyle>
          <a:p>
            <a:pPr>
              <a:defRPr/>
            </a:pPr>
            <a:fld id="{F18E2850-39D8-4ABE-8E57-97FF68C3459E}" type="slidenum">
              <a:rPr lang="ja-JP" altLang="en-US"/>
              <a:pPr>
                <a:defRPr/>
              </a:pPr>
              <a:t>‹#›</a:t>
            </a:fld>
            <a:endParaRPr lang="en-US" altLang="ja-JP"/>
          </a:p>
        </p:txBody>
      </p:sp>
    </p:spTree>
    <p:extLst>
      <p:ext uri="{BB962C8B-B14F-4D97-AF65-F5344CB8AC3E}">
        <p14:creationId xmlns:p14="http://schemas.microsoft.com/office/powerpoint/2010/main" val="2193264052"/>
      </p:ext>
    </p:extLst>
  </p:cSld>
  <p:clrMapOvr>
    <a:masterClrMapping/>
  </p:clrMapOvr>
  <p:transition spd="slow">
    <p:wip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646683AB-4713-4989-9CB9-FED58966088F}"/>
              </a:ext>
            </a:extLst>
          </p:cNvPr>
          <p:cNvSpPr>
            <a:spLocks noGrp="1" noChangeArrowheads="1"/>
          </p:cNvSpPr>
          <p:nvPr>
            <p:ph type="dt" sz="half" idx="10"/>
          </p:nvPr>
        </p:nvSpPr>
        <p:spPr>
          <a:ln/>
        </p:spPr>
        <p:txBody>
          <a:bodyPr/>
          <a:lstStyle>
            <a:lvl1pPr>
              <a:defRPr/>
            </a:lvl1pPr>
          </a:lstStyle>
          <a:p>
            <a:pPr>
              <a:defRPr/>
            </a:pPr>
            <a:fld id="{6DA7B4B8-B40C-4859-8CCD-926CA4210675}" type="datetimeFigureOut">
              <a:rPr lang="ja-JP" altLang="en-US"/>
              <a:pPr>
                <a:defRPr/>
              </a:pPr>
              <a:t>2024/8/9</a:t>
            </a:fld>
            <a:endParaRPr lang="en-US" altLang="ja-JP"/>
          </a:p>
        </p:txBody>
      </p:sp>
      <p:sp>
        <p:nvSpPr>
          <p:cNvPr id="4" name="Rectangle 5">
            <a:extLst>
              <a:ext uri="{FF2B5EF4-FFF2-40B4-BE49-F238E27FC236}">
                <a16:creationId xmlns:a16="http://schemas.microsoft.com/office/drawing/2014/main" id="{328BC64F-C713-4750-964A-44CC8015840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FC2B867F-C3AF-4D97-8C5F-802AAE50F531}"/>
              </a:ext>
            </a:extLst>
          </p:cNvPr>
          <p:cNvSpPr>
            <a:spLocks noGrp="1" noChangeArrowheads="1"/>
          </p:cNvSpPr>
          <p:nvPr>
            <p:ph type="sldNum" sz="quarter" idx="12"/>
          </p:nvPr>
        </p:nvSpPr>
        <p:spPr>
          <a:ln/>
        </p:spPr>
        <p:txBody>
          <a:bodyPr/>
          <a:lstStyle>
            <a:lvl1pPr>
              <a:defRPr/>
            </a:lvl1pPr>
          </a:lstStyle>
          <a:p>
            <a:pPr>
              <a:defRPr/>
            </a:pPr>
            <a:fld id="{4133B01F-62C5-4C40-8B6E-F68CAC4FEC42}" type="slidenum">
              <a:rPr lang="ja-JP" altLang="en-US"/>
              <a:pPr>
                <a:defRPr/>
              </a:pPr>
              <a:t>‹#›</a:t>
            </a:fld>
            <a:endParaRPr lang="en-US" altLang="ja-JP"/>
          </a:p>
        </p:txBody>
      </p:sp>
    </p:spTree>
    <p:extLst>
      <p:ext uri="{BB962C8B-B14F-4D97-AF65-F5344CB8AC3E}">
        <p14:creationId xmlns:p14="http://schemas.microsoft.com/office/powerpoint/2010/main" val="1272616652"/>
      </p:ext>
    </p:extLst>
  </p:cSld>
  <p:clrMapOvr>
    <a:masterClrMapping/>
  </p:clrMapOvr>
  <p:transition spd="slow">
    <p:wip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F1D8DF-5449-4303-B873-6E44E85E46FF}"/>
              </a:ext>
            </a:extLst>
          </p:cNvPr>
          <p:cNvSpPr>
            <a:spLocks noGrp="1" noChangeArrowheads="1"/>
          </p:cNvSpPr>
          <p:nvPr>
            <p:ph type="dt" sz="half" idx="10"/>
          </p:nvPr>
        </p:nvSpPr>
        <p:spPr>
          <a:ln/>
        </p:spPr>
        <p:txBody>
          <a:bodyPr/>
          <a:lstStyle>
            <a:lvl1pPr>
              <a:defRPr/>
            </a:lvl1pPr>
          </a:lstStyle>
          <a:p>
            <a:pPr>
              <a:defRPr/>
            </a:pPr>
            <a:fld id="{7ADE148B-E6DD-4F9B-8B7D-09A03E0FCBFA}" type="datetimeFigureOut">
              <a:rPr lang="ja-JP" altLang="en-US"/>
              <a:pPr>
                <a:defRPr/>
              </a:pPr>
              <a:t>2024/8/9</a:t>
            </a:fld>
            <a:endParaRPr lang="en-US" altLang="ja-JP"/>
          </a:p>
        </p:txBody>
      </p:sp>
      <p:sp>
        <p:nvSpPr>
          <p:cNvPr id="3" name="Rectangle 5">
            <a:extLst>
              <a:ext uri="{FF2B5EF4-FFF2-40B4-BE49-F238E27FC236}">
                <a16:creationId xmlns:a16="http://schemas.microsoft.com/office/drawing/2014/main" id="{A6DA580C-EF6C-410F-994A-78E1D3297CC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76E9BDE8-0596-4A7C-A1D1-672FE0432ABC}"/>
              </a:ext>
            </a:extLst>
          </p:cNvPr>
          <p:cNvSpPr>
            <a:spLocks noGrp="1" noChangeArrowheads="1"/>
          </p:cNvSpPr>
          <p:nvPr>
            <p:ph type="sldNum" sz="quarter" idx="12"/>
          </p:nvPr>
        </p:nvSpPr>
        <p:spPr>
          <a:ln/>
        </p:spPr>
        <p:txBody>
          <a:bodyPr/>
          <a:lstStyle>
            <a:lvl1pPr>
              <a:defRPr/>
            </a:lvl1pPr>
          </a:lstStyle>
          <a:p>
            <a:pPr>
              <a:defRPr/>
            </a:pPr>
            <a:fld id="{36F43E07-BDE5-450C-9C64-016B3BAEC95C}" type="slidenum">
              <a:rPr lang="ja-JP" altLang="en-US"/>
              <a:pPr>
                <a:defRPr/>
              </a:pPr>
              <a:t>‹#›</a:t>
            </a:fld>
            <a:endParaRPr lang="en-US" altLang="ja-JP"/>
          </a:p>
        </p:txBody>
      </p:sp>
    </p:spTree>
    <p:extLst>
      <p:ext uri="{BB962C8B-B14F-4D97-AF65-F5344CB8AC3E}">
        <p14:creationId xmlns:p14="http://schemas.microsoft.com/office/powerpoint/2010/main" val="2338701199"/>
      </p:ext>
    </p:extLst>
  </p:cSld>
  <p:clrMapOvr>
    <a:masterClrMapping/>
  </p:clrMapOvr>
  <p:transition spd="slow">
    <p:wip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1500" b="1"/>
            </a:lvl1pPr>
          </a:lstStyle>
          <a:p>
            <a:r>
              <a:rPr lang="ja-JP" altLang="en-US"/>
              <a:t>マスタ タイトルの書式設定</a:t>
            </a:r>
          </a:p>
        </p:txBody>
      </p:sp>
      <p:sp>
        <p:nvSpPr>
          <p:cNvPr id="3" name="コンテンツ プレースホルダ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Rectangle 4">
            <a:extLst>
              <a:ext uri="{FF2B5EF4-FFF2-40B4-BE49-F238E27FC236}">
                <a16:creationId xmlns:a16="http://schemas.microsoft.com/office/drawing/2014/main" id="{1698C799-93FE-4EE0-B199-CC29D27557AB}"/>
              </a:ext>
            </a:extLst>
          </p:cNvPr>
          <p:cNvSpPr>
            <a:spLocks noGrp="1" noChangeArrowheads="1"/>
          </p:cNvSpPr>
          <p:nvPr>
            <p:ph type="dt" sz="half" idx="10"/>
          </p:nvPr>
        </p:nvSpPr>
        <p:spPr>
          <a:ln/>
        </p:spPr>
        <p:txBody>
          <a:bodyPr/>
          <a:lstStyle>
            <a:lvl1pPr>
              <a:defRPr/>
            </a:lvl1pPr>
          </a:lstStyle>
          <a:p>
            <a:pPr>
              <a:defRPr/>
            </a:pPr>
            <a:fld id="{CF342D1D-5312-4877-A1B4-E740CC19286C}" type="datetimeFigureOut">
              <a:rPr lang="ja-JP" altLang="en-US"/>
              <a:pPr>
                <a:defRPr/>
              </a:pPr>
              <a:t>2024/8/9</a:t>
            </a:fld>
            <a:endParaRPr lang="en-US" altLang="ja-JP"/>
          </a:p>
        </p:txBody>
      </p:sp>
      <p:sp>
        <p:nvSpPr>
          <p:cNvPr id="6" name="Rectangle 5">
            <a:extLst>
              <a:ext uri="{FF2B5EF4-FFF2-40B4-BE49-F238E27FC236}">
                <a16:creationId xmlns:a16="http://schemas.microsoft.com/office/drawing/2014/main" id="{E8BCEE47-93E0-4C00-813B-3A83892D43C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1B82B4D-1B26-4C76-84A3-CB06981E55CE}"/>
              </a:ext>
            </a:extLst>
          </p:cNvPr>
          <p:cNvSpPr>
            <a:spLocks noGrp="1" noChangeArrowheads="1"/>
          </p:cNvSpPr>
          <p:nvPr>
            <p:ph type="sldNum" sz="quarter" idx="12"/>
          </p:nvPr>
        </p:nvSpPr>
        <p:spPr>
          <a:ln/>
        </p:spPr>
        <p:txBody>
          <a:bodyPr/>
          <a:lstStyle>
            <a:lvl1pPr>
              <a:defRPr/>
            </a:lvl1pPr>
          </a:lstStyle>
          <a:p>
            <a:pPr>
              <a:defRPr/>
            </a:pPr>
            <a:fld id="{DCDB496A-876D-4268-8F03-56173E27CAE1}" type="slidenum">
              <a:rPr lang="ja-JP" altLang="en-US"/>
              <a:pPr>
                <a:defRPr/>
              </a:pPr>
              <a:t>‹#›</a:t>
            </a:fld>
            <a:endParaRPr lang="en-US" altLang="ja-JP"/>
          </a:p>
        </p:txBody>
      </p:sp>
    </p:spTree>
    <p:extLst>
      <p:ext uri="{BB962C8B-B14F-4D97-AF65-F5344CB8AC3E}">
        <p14:creationId xmlns:p14="http://schemas.microsoft.com/office/powerpoint/2010/main" val="2497154483"/>
      </p:ext>
    </p:extLst>
  </p:cSld>
  <p:clrMapOvr>
    <a:masterClrMapping/>
  </p:clrMapOvr>
  <p:transition spd="slow">
    <p:wip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Rectangle 4">
            <a:extLst>
              <a:ext uri="{FF2B5EF4-FFF2-40B4-BE49-F238E27FC236}">
                <a16:creationId xmlns:a16="http://schemas.microsoft.com/office/drawing/2014/main" id="{643EBDA7-FD72-456E-90E3-AB44817E1F89}"/>
              </a:ext>
            </a:extLst>
          </p:cNvPr>
          <p:cNvSpPr>
            <a:spLocks noGrp="1" noChangeArrowheads="1"/>
          </p:cNvSpPr>
          <p:nvPr>
            <p:ph type="dt" sz="half" idx="10"/>
          </p:nvPr>
        </p:nvSpPr>
        <p:spPr>
          <a:ln/>
        </p:spPr>
        <p:txBody>
          <a:bodyPr/>
          <a:lstStyle>
            <a:lvl1pPr>
              <a:defRPr/>
            </a:lvl1pPr>
          </a:lstStyle>
          <a:p>
            <a:pPr>
              <a:defRPr/>
            </a:pPr>
            <a:fld id="{9521BA2F-738A-4208-BB19-4844E4702B42}" type="datetimeFigureOut">
              <a:rPr lang="ja-JP" altLang="en-US"/>
              <a:pPr>
                <a:defRPr/>
              </a:pPr>
              <a:t>2024/8/9</a:t>
            </a:fld>
            <a:endParaRPr lang="en-US" altLang="ja-JP"/>
          </a:p>
        </p:txBody>
      </p:sp>
      <p:sp>
        <p:nvSpPr>
          <p:cNvPr id="6" name="Rectangle 5">
            <a:extLst>
              <a:ext uri="{FF2B5EF4-FFF2-40B4-BE49-F238E27FC236}">
                <a16:creationId xmlns:a16="http://schemas.microsoft.com/office/drawing/2014/main" id="{58D40043-3FCB-4203-A205-C02576AB1A9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075E59C-3A6A-40C1-B876-91C82D96CBCD}"/>
              </a:ext>
            </a:extLst>
          </p:cNvPr>
          <p:cNvSpPr>
            <a:spLocks noGrp="1" noChangeArrowheads="1"/>
          </p:cNvSpPr>
          <p:nvPr>
            <p:ph type="sldNum" sz="quarter" idx="12"/>
          </p:nvPr>
        </p:nvSpPr>
        <p:spPr>
          <a:ln/>
        </p:spPr>
        <p:txBody>
          <a:bodyPr/>
          <a:lstStyle>
            <a:lvl1pPr>
              <a:defRPr/>
            </a:lvl1pPr>
          </a:lstStyle>
          <a:p>
            <a:pPr>
              <a:defRPr/>
            </a:pPr>
            <a:fld id="{11A20021-9CBE-42C3-A19F-B84C2F88855E}" type="slidenum">
              <a:rPr lang="ja-JP" altLang="en-US"/>
              <a:pPr>
                <a:defRPr/>
              </a:pPr>
              <a:t>‹#›</a:t>
            </a:fld>
            <a:endParaRPr lang="en-US" altLang="ja-JP"/>
          </a:p>
        </p:txBody>
      </p:sp>
    </p:spTree>
    <p:extLst>
      <p:ext uri="{BB962C8B-B14F-4D97-AF65-F5344CB8AC3E}">
        <p14:creationId xmlns:p14="http://schemas.microsoft.com/office/powerpoint/2010/main" val="691644339"/>
      </p:ext>
    </p:extLst>
  </p:cSld>
  <p:clrMapOvr>
    <a:masterClrMapping/>
  </p:clrMapOvr>
  <p:transition spd="slow">
    <p:wip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B4018D4-93F4-4D84-8E5C-5577D84330E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37A22A7E-60BD-4C23-ABAA-A7BB3020FFB1}"/>
              </a:ext>
            </a:extLst>
          </p:cNvPr>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8852" name="Rectangle 4">
            <a:extLst>
              <a:ext uri="{FF2B5EF4-FFF2-40B4-BE49-F238E27FC236}">
                <a16:creationId xmlns:a16="http://schemas.microsoft.com/office/drawing/2014/main" id="{D905CB7B-FE6E-4120-A438-4CBC141DF76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ea typeface="ＭＳ Ｐゴシック" pitchFamily="50" charset="-128"/>
              </a:defRPr>
            </a:lvl1pPr>
          </a:lstStyle>
          <a:p>
            <a:pPr>
              <a:defRPr/>
            </a:pPr>
            <a:fld id="{66B79F1B-B720-48B1-8554-0B64406865F5}" type="datetimeFigureOut">
              <a:rPr lang="ja-JP" altLang="en-US"/>
              <a:pPr>
                <a:defRPr/>
              </a:pPr>
              <a:t>2024/8/9</a:t>
            </a:fld>
            <a:endParaRPr lang="en-US" altLang="ja-JP"/>
          </a:p>
        </p:txBody>
      </p:sp>
      <p:sp>
        <p:nvSpPr>
          <p:cNvPr id="78853" name="Rectangle 5">
            <a:extLst>
              <a:ext uri="{FF2B5EF4-FFF2-40B4-BE49-F238E27FC236}">
                <a16:creationId xmlns:a16="http://schemas.microsoft.com/office/drawing/2014/main" id="{9630DCFB-CC1B-4D31-B62A-ACBEE3828CA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ea typeface="ＭＳ Ｐゴシック" pitchFamily="50" charset="-128"/>
              </a:defRPr>
            </a:lvl1pPr>
          </a:lstStyle>
          <a:p>
            <a:pPr>
              <a:defRPr/>
            </a:pPr>
            <a:endParaRPr lang="en-US" altLang="ja-JP"/>
          </a:p>
        </p:txBody>
      </p:sp>
      <p:sp>
        <p:nvSpPr>
          <p:cNvPr id="78854" name="Rectangle 6">
            <a:extLst>
              <a:ext uri="{FF2B5EF4-FFF2-40B4-BE49-F238E27FC236}">
                <a16:creationId xmlns:a16="http://schemas.microsoft.com/office/drawing/2014/main" id="{46963A97-B71B-43FB-805B-F8221602E51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C2597F40-C063-4A49-A0E5-D11088475D89}" type="slidenum">
              <a:rPr lang="ja-JP" altLang="en-US"/>
              <a:pPr>
                <a:defRPr/>
              </a:pPr>
              <a:t>‹#›</a:t>
            </a:fld>
            <a:endParaRPr lang="en-US" altLang="ja-JP"/>
          </a:p>
        </p:txBody>
      </p:sp>
    </p:spTree>
    <p:extLst>
      <p:ext uri="{BB962C8B-B14F-4D97-AF65-F5344CB8AC3E}">
        <p14:creationId xmlns:p14="http://schemas.microsoft.com/office/powerpoint/2010/main" val="741730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sndAc>
      <p:stSnd>
        <p:snd r:embed="rId13" name="chimes.wav"/>
      </p:stSnd>
    </p:sndAc>
  </p:transition>
  <p:txStyles>
    <p:title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900" algn="ctr" rtl="0" fontAlgn="base">
        <a:spcBef>
          <a:spcPct val="0"/>
        </a:spcBef>
        <a:spcAft>
          <a:spcPct val="0"/>
        </a:spcAft>
        <a:defRPr kumimoji="1" sz="3300">
          <a:solidFill>
            <a:schemeClr val="tx2"/>
          </a:solidFill>
          <a:latin typeface="Arial" charset="0"/>
          <a:ea typeface="ＭＳ Ｐゴシック" pitchFamily="50" charset="-128"/>
        </a:defRPr>
      </a:lvl6pPr>
      <a:lvl7pPr marL="685800" algn="ctr" rtl="0" fontAlgn="base">
        <a:spcBef>
          <a:spcPct val="0"/>
        </a:spcBef>
        <a:spcAft>
          <a:spcPct val="0"/>
        </a:spcAft>
        <a:defRPr kumimoji="1" sz="3300">
          <a:solidFill>
            <a:schemeClr val="tx2"/>
          </a:solidFill>
          <a:latin typeface="Arial" charset="0"/>
          <a:ea typeface="ＭＳ Ｐゴシック" pitchFamily="50" charset="-128"/>
        </a:defRPr>
      </a:lvl7pPr>
      <a:lvl8pPr marL="1028700" algn="ctr" rtl="0" fontAlgn="base">
        <a:spcBef>
          <a:spcPct val="0"/>
        </a:spcBef>
        <a:spcAft>
          <a:spcPct val="0"/>
        </a:spcAft>
        <a:defRPr kumimoji="1" sz="3300">
          <a:solidFill>
            <a:schemeClr val="tx2"/>
          </a:solidFill>
          <a:latin typeface="Arial" charset="0"/>
          <a:ea typeface="ＭＳ Ｐゴシック" pitchFamily="50" charset="-128"/>
        </a:defRPr>
      </a:lvl8pPr>
      <a:lvl9pPr marL="1371600" algn="ctr" rtl="0" fontAlgn="base">
        <a:spcBef>
          <a:spcPct val="0"/>
        </a:spcBef>
        <a:spcAft>
          <a:spcPct val="0"/>
        </a:spcAft>
        <a:defRPr kumimoji="1" sz="3300">
          <a:solidFill>
            <a:schemeClr val="tx2"/>
          </a:solidFill>
          <a:latin typeface="Arial" charset="0"/>
          <a:ea typeface="ＭＳ Ｐゴシック" pitchFamily="50" charset="-128"/>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B4018D4-93F4-4D84-8E5C-5577D84330E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37A22A7E-60BD-4C23-ABAA-A7BB3020FFB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8852" name="Rectangle 4">
            <a:extLst>
              <a:ext uri="{FF2B5EF4-FFF2-40B4-BE49-F238E27FC236}">
                <a16:creationId xmlns:a16="http://schemas.microsoft.com/office/drawing/2014/main" id="{D905CB7B-FE6E-4120-A438-4CBC141DF76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fld id="{66B79F1B-B720-48B1-8554-0B64406865F5}" type="datetimeFigureOut">
              <a:rPr lang="ja-JP" altLang="en-US"/>
              <a:pPr>
                <a:defRPr/>
              </a:pPr>
              <a:t>2024/8/9</a:t>
            </a:fld>
            <a:endParaRPr lang="en-US" altLang="ja-JP"/>
          </a:p>
        </p:txBody>
      </p:sp>
      <p:sp>
        <p:nvSpPr>
          <p:cNvPr id="78853" name="Rectangle 5">
            <a:extLst>
              <a:ext uri="{FF2B5EF4-FFF2-40B4-BE49-F238E27FC236}">
                <a16:creationId xmlns:a16="http://schemas.microsoft.com/office/drawing/2014/main" id="{9630DCFB-CC1B-4D31-B62A-ACBEE3828CA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78854" name="Rectangle 6">
            <a:extLst>
              <a:ext uri="{FF2B5EF4-FFF2-40B4-BE49-F238E27FC236}">
                <a16:creationId xmlns:a16="http://schemas.microsoft.com/office/drawing/2014/main" id="{46963A97-B71B-43FB-805B-F8221602E51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2597F40-C063-4A49-A0E5-D11088475D89}" type="slidenum">
              <a:rPr lang="ja-JP" altLang="en-US"/>
              <a:pPr>
                <a:defRPr/>
              </a:pPr>
              <a:t>‹#›</a:t>
            </a:fld>
            <a:endParaRPr lang="en-US" altLang="ja-JP"/>
          </a:p>
        </p:txBody>
      </p:sp>
    </p:spTree>
    <p:extLst>
      <p:ext uri="{BB962C8B-B14F-4D97-AF65-F5344CB8AC3E}">
        <p14:creationId xmlns:p14="http://schemas.microsoft.com/office/powerpoint/2010/main" val="333674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sndAc>
      <p:stSnd>
        <p:snd r:embed="rId13" name="chimes.wav"/>
      </p:stSnd>
    </p:sndAc>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B7E81E8-4C40-40F0-A656-81087664C252}"/>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2051" name="Text Placeholder 2">
            <a:extLst>
              <a:ext uri="{FF2B5EF4-FFF2-40B4-BE49-F238E27FC236}">
                <a16:creationId xmlns:a16="http://schemas.microsoft.com/office/drawing/2014/main" id="{C9E7970A-8CBF-4FAB-A73E-BEAE20BDDE94}"/>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906D29F2-71BE-4342-B01D-1EE4BD06321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3B0CE27-9549-43FE-8040-1766F0492DA0}" type="datetimeFigureOut">
              <a:rPr lang="ja-JP" altLang="en-US"/>
              <a:pPr>
                <a:defRPr/>
              </a:pPr>
              <a:t>2024/8/9</a:t>
            </a:fld>
            <a:endParaRPr lang="ja-JP" altLang="en-US"/>
          </a:p>
        </p:txBody>
      </p:sp>
      <p:sp>
        <p:nvSpPr>
          <p:cNvPr id="5" name="Footer Placeholder 4">
            <a:extLst>
              <a:ext uri="{FF2B5EF4-FFF2-40B4-BE49-F238E27FC236}">
                <a16:creationId xmlns:a16="http://schemas.microsoft.com/office/drawing/2014/main" id="{0851F95C-83B3-4BB8-A542-D83802D71BA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Slide Number Placeholder 5">
            <a:extLst>
              <a:ext uri="{FF2B5EF4-FFF2-40B4-BE49-F238E27FC236}">
                <a16:creationId xmlns:a16="http://schemas.microsoft.com/office/drawing/2014/main" id="{D1ED3F6F-4EC8-4E33-907A-CAB65E65AB6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71B8E03-E7BE-4ED0-8BD3-16154F7548FC}" type="slidenum">
              <a:rPr lang="ja-JP" altLang="en-US"/>
              <a:pPr>
                <a:defRPr/>
              </a:pPr>
              <a:t>‹#›</a:t>
            </a:fld>
            <a:endParaRPr lang="ja-JP" altLang="en-US"/>
          </a:p>
        </p:txBody>
      </p:sp>
    </p:spTree>
    <p:extLst>
      <p:ext uri="{BB962C8B-B14F-4D97-AF65-F5344CB8AC3E}">
        <p14:creationId xmlns:p14="http://schemas.microsoft.com/office/powerpoint/2010/main" val="7191962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9.xml"/><Relationship Id="rId5" Type="http://schemas.openxmlformats.org/officeDocument/2006/relationships/image" Target="../media/image13.tmp"/><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15.tmp"/></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6.tmp"/></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0482" name="AutoShape 8">
            <a:extLst>
              <a:ext uri="{FF2B5EF4-FFF2-40B4-BE49-F238E27FC236}">
                <a16:creationId xmlns:a16="http://schemas.microsoft.com/office/drawing/2014/main" id="{D37DBBBE-B5E0-4278-AFF9-1D2274EFD2CC}"/>
              </a:ext>
            </a:extLst>
          </p:cNvPr>
          <p:cNvSpPr>
            <a:spLocks noChangeArrowheads="1"/>
          </p:cNvSpPr>
          <p:nvPr/>
        </p:nvSpPr>
        <p:spPr bwMode="auto">
          <a:xfrm>
            <a:off x="4572000" y="2500909"/>
            <a:ext cx="2971800" cy="2457450"/>
          </a:xfrm>
          <a:prstGeom prst="cloudCallout">
            <a:avLst>
              <a:gd name="adj1" fmla="val -64366"/>
              <a:gd name="adj2" fmla="val 27690"/>
            </a:avLst>
          </a:prstGeom>
          <a:solidFill>
            <a:srgbClr val="FFFFFF"/>
          </a:solidFill>
          <a:ln w="38100">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None/>
            </a:pPr>
            <a:endParaRPr lang="ja-JP" altLang="ja-JP" sz="1350">
              <a:solidFill>
                <a:prstClr val="black"/>
              </a:solidFill>
            </a:endParaRPr>
          </a:p>
        </p:txBody>
      </p:sp>
      <p:sp>
        <p:nvSpPr>
          <p:cNvPr id="3075" name="Rectangle 2">
            <a:extLst>
              <a:ext uri="{FF2B5EF4-FFF2-40B4-BE49-F238E27FC236}">
                <a16:creationId xmlns:a16="http://schemas.microsoft.com/office/drawing/2014/main" id="{B9FF0624-438B-4AA2-8E38-AC1A5D488BE6}"/>
              </a:ext>
            </a:extLst>
          </p:cNvPr>
          <p:cNvSpPr>
            <a:spLocks noGrp="1" noChangeArrowheads="1"/>
          </p:cNvSpPr>
          <p:nvPr>
            <p:ph type="ctrTitle" idx="4294967295"/>
          </p:nvPr>
        </p:nvSpPr>
        <p:spPr>
          <a:xfrm>
            <a:off x="1543050" y="1529359"/>
            <a:ext cx="6686550" cy="971550"/>
          </a:xfrm>
        </p:spPr>
        <p:txBody>
          <a:bodyPr anchor="b"/>
          <a:lstStyle/>
          <a:p>
            <a:pPr algn="l" eaLnBrk="1" hangingPunct="1">
              <a:lnSpc>
                <a:spcPts val="3375"/>
              </a:lnSpc>
              <a:defRPr/>
            </a:pPr>
            <a:r>
              <a:rPr lang="ja-JP" altLang="en-US" sz="1050" b="1" dirty="0"/>
              <a:t>　れいわ　　　　　　　　ねんど　　　　　　　　　　　 し　ん　ろ　　　　　　　　　かんが　　　　　　　　　　　　 かい　　</a:t>
            </a:r>
            <a:br>
              <a:rPr lang="en-US" altLang="ja-JP" sz="1050" b="1" dirty="0"/>
            </a:br>
            <a:r>
              <a:rPr lang="ja-JP" altLang="en-US" sz="3000" dirty="0">
                <a:solidFill>
                  <a:srgbClr val="00206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令和６年度</a:t>
            </a:r>
            <a:r>
              <a:rPr lang="ja-JP" altLang="en-US" sz="3000" dirty="0">
                <a:solidFill>
                  <a:srgbClr val="0000FF"/>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r>
              <a:rPr lang="ja-JP" altLang="en-US" sz="4050" dirty="0">
                <a:solidFill>
                  <a:srgbClr val="0000FF"/>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進路を考える会</a:t>
            </a:r>
          </a:p>
        </p:txBody>
      </p:sp>
      <p:sp>
        <p:nvSpPr>
          <p:cNvPr id="20484" name="Text Box 4">
            <a:extLst>
              <a:ext uri="{FF2B5EF4-FFF2-40B4-BE49-F238E27FC236}">
                <a16:creationId xmlns:a16="http://schemas.microsoft.com/office/drawing/2014/main" id="{94A1B711-BAD3-4ED3-8AC9-972E401A7DC8}"/>
              </a:ext>
            </a:extLst>
          </p:cNvPr>
          <p:cNvSpPr txBox="1">
            <a:spLocks noChangeArrowheads="1"/>
          </p:cNvSpPr>
          <p:nvPr/>
        </p:nvSpPr>
        <p:spPr bwMode="auto">
          <a:xfrm>
            <a:off x="1428750" y="5429251"/>
            <a:ext cx="65722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50000"/>
              </a:spcBef>
              <a:spcAft>
                <a:spcPct val="0"/>
              </a:spcAft>
              <a:buNone/>
            </a:pPr>
            <a:r>
              <a:rPr lang="ja-JP" altLang="en-US" sz="2100" dirty="0">
                <a:solidFill>
                  <a:prstClr val="black"/>
                </a:solidFill>
                <a:latin typeface="Tahoma" panose="020B0604030504040204" pitchFamily="34" charset="0"/>
              </a:rPr>
              <a:t>本日はお忙しい中，お越しいただきありがとうございます。</a:t>
            </a:r>
          </a:p>
        </p:txBody>
      </p:sp>
      <p:sp>
        <p:nvSpPr>
          <p:cNvPr id="20485" name="Text Box 6">
            <a:extLst>
              <a:ext uri="{FF2B5EF4-FFF2-40B4-BE49-F238E27FC236}">
                <a16:creationId xmlns:a16="http://schemas.microsoft.com/office/drawing/2014/main" id="{FF839A94-1364-4F27-AA1A-EDFD26C67202}"/>
              </a:ext>
            </a:extLst>
          </p:cNvPr>
          <p:cNvSpPr txBox="1">
            <a:spLocks noChangeArrowheads="1"/>
          </p:cNvSpPr>
          <p:nvPr/>
        </p:nvSpPr>
        <p:spPr bwMode="auto">
          <a:xfrm>
            <a:off x="1428750" y="5313761"/>
            <a:ext cx="64008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50000"/>
              </a:spcBef>
              <a:spcAft>
                <a:spcPct val="0"/>
              </a:spcAft>
              <a:buClr>
                <a:srgbClr val="0000FF"/>
              </a:buClr>
              <a:buSzPct val="70000"/>
              <a:buNone/>
            </a:pPr>
            <a:r>
              <a:rPr lang="ja-JP" altLang="en-US" sz="1050" b="1">
                <a:solidFill>
                  <a:prstClr val="black"/>
                </a:solidFill>
                <a:latin typeface="Tahoma" panose="020B0604030504040204" pitchFamily="34" charset="0"/>
              </a:rPr>
              <a:t>ほんじつ　　　　　　いそが　　　　 なか　　　  　　こ　</a:t>
            </a:r>
          </a:p>
        </p:txBody>
      </p:sp>
      <p:pic>
        <p:nvPicPr>
          <p:cNvPr id="20486" name="図 2" descr="E:\DATA\MPC_SEBW\BW_WMF\SE20_29\SE28\SE28_25.WMF">
            <a:extLst>
              <a:ext uri="{FF2B5EF4-FFF2-40B4-BE49-F238E27FC236}">
                <a16:creationId xmlns:a16="http://schemas.microsoft.com/office/drawing/2014/main" id="{5EC0A51F-35DD-4767-9A3B-A836A683A8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6429"/>
          <a:stretch>
            <a:fillRect/>
          </a:stretch>
        </p:blipFill>
        <p:spPr bwMode="auto">
          <a:xfrm>
            <a:off x="1734912" y="3167065"/>
            <a:ext cx="2540794"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図 3" descr="10EVE02B.jpg">
            <a:extLst>
              <a:ext uri="{FF2B5EF4-FFF2-40B4-BE49-F238E27FC236}">
                <a16:creationId xmlns:a16="http://schemas.microsoft.com/office/drawing/2014/main" id="{F994EE83-3BB8-43CD-8E5C-5E46A155C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51" y="2870513"/>
            <a:ext cx="194191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C7FF7081-C9CA-4D59-8A07-7537300FBD48}"/>
              </a:ext>
            </a:extLst>
          </p:cNvPr>
          <p:cNvSpPr txBox="1">
            <a:spLocks noChangeArrowheads="1"/>
          </p:cNvSpPr>
          <p:nvPr/>
        </p:nvSpPr>
        <p:spPr bwMode="auto">
          <a:xfrm>
            <a:off x="3714750" y="850243"/>
            <a:ext cx="41148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lnSpc>
                <a:spcPts val="2250"/>
              </a:lnSpc>
              <a:defRPr/>
            </a:pPr>
            <a:r>
              <a:rPr lang="ja-JP" altLang="en-US" sz="1050" b="1" kern="0" dirty="0">
                <a:solidFill>
                  <a:srgbClr val="1F497D"/>
                </a:solidFill>
                <a:latin typeface="Arial"/>
                <a:ea typeface="ＭＳ Ｐゴシック"/>
              </a:rPr>
              <a:t>　     が</a:t>
            </a:r>
            <a:r>
              <a:rPr lang="ja-JP" altLang="en-US" sz="1050" b="1" kern="0" dirty="0" err="1">
                <a:solidFill>
                  <a:srgbClr val="1F497D"/>
                </a:solidFill>
                <a:latin typeface="Arial"/>
                <a:ea typeface="ＭＳ Ｐゴシック"/>
              </a:rPr>
              <a:t>い</a:t>
            </a:r>
            <a:r>
              <a:rPr lang="ja-JP" altLang="en-US" sz="1050" b="1" kern="0" dirty="0">
                <a:solidFill>
                  <a:srgbClr val="1F497D"/>
                </a:solidFill>
                <a:latin typeface="Arial"/>
                <a:ea typeface="ＭＳ Ｐゴシック"/>
              </a:rPr>
              <a:t>こくじんじどうせいと　　              ほごしゃ　　</a:t>
            </a:r>
            <a:br>
              <a:rPr lang="en-US" altLang="ja-JP" sz="1050" b="1" kern="0" dirty="0">
                <a:solidFill>
                  <a:srgbClr val="1F497D"/>
                </a:solidFill>
                <a:latin typeface="Arial"/>
                <a:ea typeface="ＭＳ Ｐゴシック"/>
              </a:rPr>
            </a:br>
            <a:r>
              <a:rPr lang="ja-JP" altLang="en-US" sz="1050" b="1" kern="0" dirty="0">
                <a:solidFill>
                  <a:srgbClr val="1F497D"/>
                </a:solidFill>
                <a:latin typeface="Arial"/>
                <a:ea typeface="ＭＳ Ｐゴシック"/>
              </a:rPr>
              <a:t>　</a:t>
            </a:r>
            <a:r>
              <a:rPr lang="ja-JP" altLang="en-US" sz="2100" kern="0" dirty="0">
                <a:solidFill>
                  <a:srgbClr val="0000FF"/>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外国人児童生徒と保護者のための</a:t>
            </a:r>
            <a:endParaRPr lang="ja-JP" altLang="en-US" sz="4050" kern="0" dirty="0">
              <a:solidFill>
                <a:srgbClr val="0000FF"/>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
            <a:extLst>
              <a:ext uri="{FF2B5EF4-FFF2-40B4-BE49-F238E27FC236}">
                <a16:creationId xmlns:a16="http://schemas.microsoft.com/office/drawing/2014/main" id="{A02D8A04-9906-49C2-A277-40A10B3B8D93}"/>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lang="ja-JP" altLang="en-US" sz="1800" b="1" dirty="0">
                <a:solidFill>
                  <a:srgbClr val="FFFFFF"/>
                </a:solidFill>
                <a:latin typeface="HGSｺﾞｼｯｸM" panose="020B0600000000000000" pitchFamily="50" charset="-128"/>
                <a:ea typeface="HGSｺﾞｼｯｸM" panose="020B0600000000000000" pitchFamily="50" charset="-128"/>
              </a:rPr>
              <a:t>ていじせいこうこう</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定時制高校について</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1969225" y="124137"/>
            <a:ext cx="1355272"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4000" dirty="0">
                <a:solidFill>
                  <a:srgbClr val="FFFFFF"/>
                </a:solidFill>
                <a:latin typeface="Arial" panose="020B0604020202020204" pitchFamily="34" charset="0"/>
                <a:ea typeface="ＭＳ Ｐゴシック" panose="020B0600070205080204" pitchFamily="50" charset="-128"/>
              </a:rPr>
              <a:t>2.(3)</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B57FAEDC-185B-4F5A-8A3B-87A8260DBA3C}"/>
              </a:ext>
            </a:extLst>
          </p:cNvPr>
          <p:cNvSpPr txBox="1"/>
          <p:nvPr/>
        </p:nvSpPr>
        <p:spPr>
          <a:xfrm>
            <a:off x="7529853" y="140092"/>
            <a:ext cx="1355272"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P.4</a:t>
            </a:r>
            <a:endParaRPr kumimoji="1" lang="ja-JP" altLang="en-US" dirty="0"/>
          </a:p>
        </p:txBody>
      </p:sp>
      <p:pic>
        <p:nvPicPr>
          <p:cNvPr id="3" name="図 2">
            <a:extLst>
              <a:ext uri="{FF2B5EF4-FFF2-40B4-BE49-F238E27FC236}">
                <a16:creationId xmlns:a16="http://schemas.microsoft.com/office/drawing/2014/main" id="{6CB8114A-C6FB-4D44-BB0B-6BB86DDA13A5}"/>
              </a:ext>
            </a:extLst>
          </p:cNvPr>
          <p:cNvPicPr>
            <a:picLocks noChangeAspect="1"/>
          </p:cNvPicPr>
          <p:nvPr/>
        </p:nvPicPr>
        <p:blipFill rotWithShape="1">
          <a:blip r:embed="rId3"/>
          <a:srcRect l="11333" t="24506" r="15667" b="10574"/>
          <a:stretch/>
        </p:blipFill>
        <p:spPr>
          <a:xfrm>
            <a:off x="148441" y="956160"/>
            <a:ext cx="8847117" cy="5505600"/>
          </a:xfrm>
          <a:prstGeom prst="rect">
            <a:avLst/>
          </a:prstGeom>
        </p:spPr>
      </p:pic>
    </p:spTree>
    <p:extLst>
      <p:ext uri="{BB962C8B-B14F-4D97-AF65-F5344CB8AC3E}">
        <p14:creationId xmlns:p14="http://schemas.microsoft.com/office/powerpoint/2010/main" val="287958441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つうしんせいこうこう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通信制高校について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967815" y="136664"/>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2.(4)</a:t>
            </a:r>
          </a:p>
        </p:txBody>
      </p:sp>
      <p:sp>
        <p:nvSpPr>
          <p:cNvPr id="14" name="テキスト ボックス 13">
            <a:extLst>
              <a:ext uri="{FF2B5EF4-FFF2-40B4-BE49-F238E27FC236}">
                <a16:creationId xmlns:a16="http://schemas.microsoft.com/office/drawing/2014/main" id="{242909F9-C0F6-45A7-BE21-E9AF9CB0387E}"/>
              </a:ext>
            </a:extLst>
          </p:cNvPr>
          <p:cNvSpPr txBox="1"/>
          <p:nvPr/>
        </p:nvSpPr>
        <p:spPr>
          <a:xfrm>
            <a:off x="7529852" y="140092"/>
            <a:ext cx="1461747" cy="369332"/>
          </a:xfrm>
          <a:prstGeom prst="rect">
            <a:avLst/>
          </a:prstGeom>
          <a:solidFill>
            <a:schemeClr val="bg1"/>
          </a:solidFill>
          <a:ln>
            <a:solidFill>
              <a:srgbClr val="00B0F0"/>
            </a:solidFill>
          </a:ln>
        </p:spPr>
        <p:txBody>
          <a:bodyPr wrap="square" rtlCol="0">
            <a:spAutoFit/>
          </a:bodyPr>
          <a:lstStyle/>
          <a:p>
            <a:r>
              <a:rPr kumimoji="1" lang="ja-JP" altLang="en-US" dirty="0"/>
              <a:t>　てびき</a:t>
            </a:r>
            <a:r>
              <a:rPr lang="en-US" altLang="ja-JP" dirty="0"/>
              <a:t>P5</a:t>
            </a:r>
            <a:r>
              <a:rPr kumimoji="1" lang="en-US" altLang="ja-JP" dirty="0"/>
              <a:t>.</a:t>
            </a:r>
            <a:endParaRPr kumimoji="1" lang="ja-JP" altLang="en-US" dirty="0"/>
          </a:p>
        </p:txBody>
      </p:sp>
      <p:sp>
        <p:nvSpPr>
          <p:cNvPr id="2" name="正方形/長方形 1">
            <a:extLst>
              <a:ext uri="{FF2B5EF4-FFF2-40B4-BE49-F238E27FC236}">
                <a16:creationId xmlns:a16="http://schemas.microsoft.com/office/drawing/2014/main" id="{DCC12B1F-E331-4E00-A02A-57ACDF3D39EA}"/>
              </a:ext>
            </a:extLst>
          </p:cNvPr>
          <p:cNvSpPr/>
          <p:nvPr/>
        </p:nvSpPr>
        <p:spPr>
          <a:xfrm>
            <a:off x="1630830" y="2736502"/>
            <a:ext cx="6553200" cy="1384995"/>
          </a:xfrm>
          <a:prstGeom prst="rect">
            <a:avLst/>
          </a:prstGeom>
        </p:spPr>
        <p:txBody>
          <a:bodyPr wrap="square">
            <a:spAutoFit/>
          </a:bodyPr>
          <a:lstStyle/>
          <a:p>
            <a:pPr fontAlgn="base" hangingPunct="0"/>
            <a:r>
              <a:rPr lang="ja-JP" altLang="en-US" sz="2800" dirty="0">
                <a:latin typeface="+mn-ea"/>
              </a:rPr>
              <a:t>・自分のペースで学べる単位制の高校</a:t>
            </a:r>
            <a:endParaRPr lang="en-US" altLang="ja-JP" sz="2800" dirty="0">
              <a:latin typeface="+mn-ea"/>
            </a:endParaRPr>
          </a:p>
          <a:p>
            <a:pPr fontAlgn="base" hangingPunct="0"/>
            <a:r>
              <a:rPr lang="ja-JP" altLang="en-US" sz="2800" dirty="0">
                <a:latin typeface="+mn-ea"/>
              </a:rPr>
              <a:t>・登校時間や登校日を自由に設定できる</a:t>
            </a:r>
            <a:endParaRPr lang="en-US" altLang="ja-JP" sz="2800" dirty="0">
              <a:latin typeface="+mn-ea"/>
            </a:endParaRPr>
          </a:p>
          <a:p>
            <a:pPr fontAlgn="base" hangingPunct="0"/>
            <a:r>
              <a:rPr lang="ja-JP" altLang="en-US" sz="2800" dirty="0">
                <a:latin typeface="+mn-ea"/>
              </a:rPr>
              <a:t>・単位制のため留年がない</a:t>
            </a:r>
            <a:endParaRPr lang="en-US" altLang="ja-JP" sz="2800" dirty="0">
              <a:latin typeface="+mn-ea"/>
            </a:endParaRPr>
          </a:p>
        </p:txBody>
      </p:sp>
    </p:spTree>
    <p:extLst>
      <p:ext uri="{BB962C8B-B14F-4D97-AF65-F5344CB8AC3E}">
        <p14:creationId xmlns:p14="http://schemas.microsoft.com/office/powerpoint/2010/main" val="154379683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しゅつがん</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公立高校の</a:t>
            </a:r>
            <a:r>
              <a:rPr lang="en-US" altLang="ja-JP" sz="3600" b="1" dirty="0">
                <a:solidFill>
                  <a:prstClr val="white"/>
                </a:solidFill>
                <a:latin typeface="HGｺﾞｼｯｸM" pitchFamily="49" charset="-128"/>
                <a:ea typeface="HGｺﾞｼｯｸM" pitchFamily="49" charset="-128"/>
              </a:rPr>
              <a:t>WEB</a:t>
            </a:r>
            <a:r>
              <a:rPr lang="ja-JP" altLang="en-US" sz="3600" b="1" dirty="0">
                <a:solidFill>
                  <a:prstClr val="white"/>
                </a:solidFill>
                <a:latin typeface="HGｺﾞｼｯｸM" pitchFamily="49" charset="-128"/>
                <a:ea typeface="HGｺﾞｼｯｸM" pitchFamily="49" charset="-128"/>
              </a:rPr>
              <a:t>出願について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2.(5)</a:t>
            </a:r>
          </a:p>
        </p:txBody>
      </p:sp>
      <p:sp>
        <p:nvSpPr>
          <p:cNvPr id="14" name="テキスト ボックス 13">
            <a:extLst>
              <a:ext uri="{FF2B5EF4-FFF2-40B4-BE49-F238E27FC236}">
                <a16:creationId xmlns:a16="http://schemas.microsoft.com/office/drawing/2014/main" id="{242909F9-C0F6-45A7-BE21-E9AF9CB0387E}"/>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P.5</a:t>
            </a:r>
            <a:endParaRPr kumimoji="1" lang="ja-JP" altLang="en-US" dirty="0"/>
          </a:p>
        </p:txBody>
      </p:sp>
      <p:pic>
        <p:nvPicPr>
          <p:cNvPr id="3" name="図 2" descr="R６ 　進路の手引き (日)　修正060806 [互換モード] - Word">
            <a:extLst>
              <a:ext uri="{FF2B5EF4-FFF2-40B4-BE49-F238E27FC236}">
                <a16:creationId xmlns:a16="http://schemas.microsoft.com/office/drawing/2014/main" id="{0462AD47-2E7E-478B-9439-1CF5F0806F95}"/>
              </a:ext>
            </a:extLst>
          </p:cNvPr>
          <p:cNvPicPr>
            <a:picLocks noChangeAspect="1"/>
          </p:cNvPicPr>
          <p:nvPr/>
        </p:nvPicPr>
        <p:blipFill rotWithShape="1">
          <a:blip r:embed="rId3">
            <a:extLst>
              <a:ext uri="{28A0092B-C50C-407E-A947-70E740481C1C}">
                <a14:useLocalDpi xmlns:a14="http://schemas.microsoft.com/office/drawing/2010/main" val="0"/>
              </a:ext>
            </a:extLst>
          </a:blip>
          <a:srcRect l="11389" t="32424" r="50000" b="9040"/>
          <a:stretch/>
        </p:blipFill>
        <p:spPr>
          <a:xfrm>
            <a:off x="1452906" y="1035442"/>
            <a:ext cx="6238188" cy="5346307"/>
          </a:xfrm>
          <a:prstGeom prst="rect">
            <a:avLst/>
          </a:prstGeom>
        </p:spPr>
      </p:pic>
    </p:spTree>
    <p:extLst>
      <p:ext uri="{BB962C8B-B14F-4D97-AF65-F5344CB8AC3E}">
        <p14:creationId xmlns:p14="http://schemas.microsoft.com/office/powerpoint/2010/main" val="277317257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しりつこうこう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私立高校について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2.(6)</a:t>
            </a:r>
          </a:p>
        </p:txBody>
      </p:sp>
      <p:sp>
        <p:nvSpPr>
          <p:cNvPr id="7" name="テキスト ボックス 3">
            <a:extLst>
              <a:ext uri="{FF2B5EF4-FFF2-40B4-BE49-F238E27FC236}">
                <a16:creationId xmlns:a16="http://schemas.microsoft.com/office/drawing/2014/main" id="{F1F4967D-2CAE-4C09-A05E-F0D29FBEA947}"/>
              </a:ext>
            </a:extLst>
          </p:cNvPr>
          <p:cNvSpPr txBox="1">
            <a:spLocks noChangeArrowheads="1"/>
          </p:cNvSpPr>
          <p:nvPr/>
        </p:nvSpPr>
        <p:spPr bwMode="auto">
          <a:xfrm>
            <a:off x="234042" y="954157"/>
            <a:ext cx="8681357" cy="4220386"/>
          </a:xfrm>
          <a:prstGeom prst="rect">
            <a:avLst/>
          </a:prstGeom>
          <a:noFill/>
          <a:ln w="9525">
            <a:noFill/>
            <a:miter lim="800000"/>
            <a:headEnd/>
            <a:tailEnd/>
          </a:ln>
        </p:spPr>
        <p:txBody>
          <a:bodyPr wrap="square">
            <a:spAutoFit/>
          </a:bodyPr>
          <a:lstStyle/>
          <a:p>
            <a:pPr eaLnBrk="1" hangingPunct="1">
              <a:defRPr/>
            </a:pPr>
            <a:endParaRPr lang="en-US" altLang="ja-JP" sz="100" dirty="0">
              <a:latin typeface="+mj-ea"/>
              <a:ea typeface="+mj-ea"/>
            </a:endParaRPr>
          </a:p>
          <a:p>
            <a:pPr eaLnBrk="1" hangingPunct="1">
              <a:defRPr/>
            </a:pPr>
            <a:r>
              <a:rPr lang="ja-JP" altLang="en-US" sz="3200" b="1" dirty="0">
                <a:latin typeface="+mj-ea"/>
                <a:ea typeface="+mj-ea"/>
              </a:rPr>
              <a:t>私立高校</a:t>
            </a:r>
            <a:r>
              <a:rPr lang="ja-JP" altLang="en-US" sz="2400" b="1" dirty="0">
                <a:latin typeface="+mj-ea"/>
                <a:ea typeface="+mj-ea"/>
              </a:rPr>
              <a:t>（しりつこうこう）</a:t>
            </a:r>
            <a:endParaRPr lang="en-US" altLang="ja-JP" sz="2400" b="1" dirty="0">
              <a:latin typeface="+mj-ea"/>
              <a:ea typeface="+mj-ea"/>
            </a:endParaRPr>
          </a:p>
          <a:p>
            <a:pPr eaLnBrk="1" hangingPunct="1">
              <a:lnSpc>
                <a:spcPct val="150000"/>
              </a:lnSpc>
              <a:defRPr/>
            </a:pPr>
            <a:r>
              <a:rPr lang="ja-JP" altLang="en-US" sz="2800" dirty="0">
                <a:latin typeface="+mj-ea"/>
                <a:ea typeface="+mj-ea"/>
              </a:rPr>
              <a:t>　・民間の学校法人が経営する学校</a:t>
            </a:r>
            <a:endParaRPr lang="en-US" altLang="ja-JP" sz="2800" dirty="0">
              <a:latin typeface="+mj-ea"/>
              <a:ea typeface="+mj-ea"/>
            </a:endParaRPr>
          </a:p>
          <a:p>
            <a:pPr eaLnBrk="1" hangingPunct="1">
              <a:lnSpc>
                <a:spcPct val="150000"/>
              </a:lnSpc>
              <a:defRPr/>
            </a:pPr>
            <a:r>
              <a:rPr lang="ja-JP" altLang="en-US" sz="2800" dirty="0">
                <a:latin typeface="+mj-ea"/>
                <a:ea typeface="+mj-ea"/>
              </a:rPr>
              <a:t>　・学校の教育方針や教育内容に特徴がある</a:t>
            </a:r>
            <a:endParaRPr lang="en-US" altLang="ja-JP" sz="2800" dirty="0">
              <a:latin typeface="+mj-ea"/>
              <a:ea typeface="+mj-ea"/>
            </a:endParaRPr>
          </a:p>
          <a:p>
            <a:pPr eaLnBrk="1" hangingPunct="1">
              <a:lnSpc>
                <a:spcPct val="150000"/>
              </a:lnSpc>
              <a:defRPr/>
            </a:pPr>
            <a:r>
              <a:rPr lang="ja-JP" altLang="en-US" sz="2800" dirty="0">
                <a:latin typeface="+mj-ea"/>
                <a:ea typeface="+mj-ea"/>
              </a:rPr>
              <a:t>　・入学金や授業料などの費用が，公立高校に比べ高い</a:t>
            </a:r>
            <a:endParaRPr lang="en-US" altLang="ja-JP" sz="2800" dirty="0">
              <a:latin typeface="+mj-ea"/>
              <a:ea typeface="+mj-ea"/>
            </a:endParaRPr>
          </a:p>
          <a:p>
            <a:pPr eaLnBrk="1" hangingPunct="1">
              <a:lnSpc>
                <a:spcPct val="150000"/>
              </a:lnSpc>
              <a:defRPr/>
            </a:pPr>
            <a:r>
              <a:rPr lang="ja-JP" altLang="en-US" sz="2800" dirty="0">
                <a:latin typeface="+mj-ea"/>
                <a:ea typeface="+mj-ea"/>
              </a:rPr>
              <a:t>　・補助により，安くなる場合もある</a:t>
            </a:r>
            <a:endParaRPr lang="en-US" altLang="ja-JP" sz="2800" dirty="0">
              <a:latin typeface="+mj-ea"/>
              <a:ea typeface="+mj-ea"/>
            </a:endParaRPr>
          </a:p>
          <a:p>
            <a:pPr eaLnBrk="1" hangingPunct="1">
              <a:lnSpc>
                <a:spcPct val="150000"/>
              </a:lnSpc>
              <a:defRPr/>
            </a:pPr>
            <a:r>
              <a:rPr lang="ja-JP" altLang="en-US" sz="2800" dirty="0">
                <a:latin typeface="+mj-ea"/>
                <a:ea typeface="+mj-ea"/>
              </a:rPr>
              <a:t>　・大学進学や就職に力を入れている</a:t>
            </a:r>
            <a:endParaRPr lang="en-US" altLang="ja-JP" sz="2800" dirty="0">
              <a:latin typeface="+mj-ea"/>
              <a:ea typeface="+mj-ea"/>
            </a:endParaRPr>
          </a:p>
          <a:p>
            <a:pPr eaLnBrk="1" hangingPunct="1">
              <a:lnSpc>
                <a:spcPts val="3500"/>
              </a:lnSpc>
              <a:defRPr/>
            </a:pPr>
            <a:r>
              <a:rPr lang="ja-JP" altLang="en-US" sz="2400" dirty="0">
                <a:latin typeface="+mj-ea"/>
                <a:ea typeface="+mj-ea"/>
              </a:rPr>
              <a:t>　　</a:t>
            </a:r>
            <a:endParaRPr lang="en-US" altLang="ja-JP" sz="2400" dirty="0">
              <a:latin typeface="+mj-ea"/>
              <a:ea typeface="+mj-ea"/>
            </a:endParaRPr>
          </a:p>
        </p:txBody>
      </p:sp>
      <p:sp>
        <p:nvSpPr>
          <p:cNvPr id="8" name="テキスト ボックス 7">
            <a:extLst>
              <a:ext uri="{FF2B5EF4-FFF2-40B4-BE49-F238E27FC236}">
                <a16:creationId xmlns:a16="http://schemas.microsoft.com/office/drawing/2014/main" id="{32C8B566-11BE-4DB5-8894-BDD91A9A9EDB}"/>
              </a:ext>
            </a:extLst>
          </p:cNvPr>
          <p:cNvSpPr txBox="1"/>
          <p:nvPr/>
        </p:nvSpPr>
        <p:spPr>
          <a:xfrm>
            <a:off x="693550" y="1474374"/>
            <a:ext cx="5070436"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みんかん　　　　　　　</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がっ</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こう　　　ほうじん　　　　　　　けいえい　　　　　　　　　がっこう　　　　　　</a:t>
            </a:r>
          </a:p>
        </p:txBody>
      </p:sp>
      <p:sp>
        <p:nvSpPr>
          <p:cNvPr id="9" name="テキスト ボックス 8">
            <a:extLst>
              <a:ext uri="{FF2B5EF4-FFF2-40B4-BE49-F238E27FC236}">
                <a16:creationId xmlns:a16="http://schemas.microsoft.com/office/drawing/2014/main" id="{39786990-95D8-439C-84E6-1DA6171ECF0A}"/>
              </a:ext>
            </a:extLst>
          </p:cNvPr>
          <p:cNvSpPr txBox="1"/>
          <p:nvPr/>
        </p:nvSpPr>
        <p:spPr>
          <a:xfrm>
            <a:off x="742536" y="2121549"/>
            <a:ext cx="5723578"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がっ</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こう　　　　　　　きょういく　　ほうしん　　　　　　　きょういく　　　ないよう　　　　　　とく　ちょう　　　　</a:t>
            </a:r>
          </a:p>
        </p:txBody>
      </p:sp>
      <p:sp>
        <p:nvSpPr>
          <p:cNvPr id="10" name="テキスト ボックス 9">
            <a:extLst>
              <a:ext uri="{FF2B5EF4-FFF2-40B4-BE49-F238E27FC236}">
                <a16:creationId xmlns:a16="http://schemas.microsoft.com/office/drawing/2014/main" id="{2D995B9D-2EEC-42C4-9456-C9BA8867FDC2}"/>
              </a:ext>
            </a:extLst>
          </p:cNvPr>
          <p:cNvSpPr txBox="1"/>
          <p:nvPr/>
        </p:nvSpPr>
        <p:spPr>
          <a:xfrm>
            <a:off x="927592" y="2738847"/>
            <a:ext cx="7982365"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にゅうがく</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きん</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じゅぎょうりょう　　　　　　　　　　　　　　　ひよう　　　　　　　　　　　　こうりつ　こうこう　　　　　　　　くら　　　　　　たか</a:t>
            </a:r>
          </a:p>
        </p:txBody>
      </p:sp>
      <p:sp>
        <p:nvSpPr>
          <p:cNvPr id="11" name="テキスト ボックス 10">
            <a:extLst>
              <a:ext uri="{FF2B5EF4-FFF2-40B4-BE49-F238E27FC236}">
                <a16:creationId xmlns:a16="http://schemas.microsoft.com/office/drawing/2014/main" id="{256781D7-4EAE-4101-A931-BAA5DF2BDD4F}"/>
              </a:ext>
            </a:extLst>
          </p:cNvPr>
          <p:cNvSpPr txBox="1"/>
          <p:nvPr/>
        </p:nvSpPr>
        <p:spPr>
          <a:xfrm>
            <a:off x="693550" y="3402068"/>
            <a:ext cx="5723578"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ほ　　じょ　　　　　　　　　　　　　　や</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す</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ば　　あい</a:t>
            </a:r>
          </a:p>
        </p:txBody>
      </p:sp>
      <p:sp>
        <p:nvSpPr>
          <p:cNvPr id="12" name="テキスト ボックス 11">
            <a:extLst>
              <a:ext uri="{FF2B5EF4-FFF2-40B4-BE49-F238E27FC236}">
                <a16:creationId xmlns:a16="http://schemas.microsoft.com/office/drawing/2014/main" id="{5F78B2D1-7EDB-4282-923C-D4A164291653}"/>
              </a:ext>
            </a:extLst>
          </p:cNvPr>
          <p:cNvSpPr txBox="1"/>
          <p:nvPr/>
        </p:nvSpPr>
        <p:spPr>
          <a:xfrm>
            <a:off x="693550" y="4015735"/>
            <a:ext cx="5723578"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だいがく　　　しんがく　　　　　　しゅうしょく　　　　ちから　　　　　い　　　　</a:t>
            </a:r>
          </a:p>
        </p:txBody>
      </p:sp>
      <p:sp>
        <p:nvSpPr>
          <p:cNvPr id="13" name="テキスト ボックス 12">
            <a:extLst>
              <a:ext uri="{FF2B5EF4-FFF2-40B4-BE49-F238E27FC236}">
                <a16:creationId xmlns:a16="http://schemas.microsoft.com/office/drawing/2014/main" id="{90C49267-A901-48A0-9DC4-485B8E6AC5A7}"/>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P.6</a:t>
            </a:r>
            <a:endParaRPr kumimoji="1" lang="ja-JP" altLang="en-US" dirty="0"/>
          </a:p>
        </p:txBody>
      </p:sp>
    </p:spTree>
    <p:extLst>
      <p:ext uri="{BB962C8B-B14F-4D97-AF65-F5344CB8AC3E}">
        <p14:creationId xmlns:p14="http://schemas.microsoft.com/office/powerpoint/2010/main" val="916477582"/>
      </p:ext>
    </p:extLst>
  </p:cSld>
  <p:clrMapOvr>
    <a:masterClrMapping/>
  </p:clrMapOvr>
  <p:transition spd="slow">
    <p:wipe/>
    <p:sndAc>
      <p:stSnd>
        <p:snd r:embed="rId3"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しりつこうこう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私立高校について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2.(6)</a:t>
            </a:r>
          </a:p>
        </p:txBody>
      </p:sp>
      <p:sp>
        <p:nvSpPr>
          <p:cNvPr id="5" name="テキスト ボックス 4">
            <a:extLst>
              <a:ext uri="{FF2B5EF4-FFF2-40B4-BE49-F238E27FC236}">
                <a16:creationId xmlns:a16="http://schemas.microsoft.com/office/drawing/2014/main" id="{3F78FBB4-95DD-4E04-A089-2EF78BCDE529}"/>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lang="en-US" altLang="ja-JP" dirty="0"/>
              <a:t>6</a:t>
            </a:r>
            <a:endParaRPr kumimoji="1" lang="ja-JP" altLang="en-US" dirty="0"/>
          </a:p>
        </p:txBody>
      </p:sp>
      <p:pic>
        <p:nvPicPr>
          <p:cNvPr id="4" name="図 3" descr="R６ 　進路の手引き (日)　修正060806 [互換モード] - Word">
            <a:extLst>
              <a:ext uri="{FF2B5EF4-FFF2-40B4-BE49-F238E27FC236}">
                <a16:creationId xmlns:a16="http://schemas.microsoft.com/office/drawing/2014/main" id="{76C19231-4BE1-4068-9638-60B76E69B832}"/>
              </a:ext>
            </a:extLst>
          </p:cNvPr>
          <p:cNvPicPr>
            <a:picLocks noChangeAspect="1"/>
          </p:cNvPicPr>
          <p:nvPr/>
        </p:nvPicPr>
        <p:blipFill rotWithShape="1">
          <a:blip r:embed="rId3">
            <a:extLst>
              <a:ext uri="{28A0092B-C50C-407E-A947-70E740481C1C}">
                <a14:useLocalDpi xmlns:a14="http://schemas.microsoft.com/office/drawing/2010/main" val="0"/>
              </a:ext>
            </a:extLst>
          </a:blip>
          <a:srcRect l="53652" t="55849" r="9504" b="10349"/>
          <a:stretch/>
        </p:blipFill>
        <p:spPr>
          <a:xfrm>
            <a:off x="258875" y="1233716"/>
            <a:ext cx="8885125" cy="3207656"/>
          </a:xfrm>
          <a:prstGeom prst="rect">
            <a:avLst/>
          </a:prstGeom>
        </p:spPr>
      </p:pic>
    </p:spTree>
    <p:extLst>
      <p:ext uri="{BB962C8B-B14F-4D97-AF65-F5344CB8AC3E}">
        <p14:creationId xmlns:p14="http://schemas.microsoft.com/office/powerpoint/2010/main" val="393176289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しりつこうこう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私立高校について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a:t>
            </a:r>
            <a:r>
              <a:rPr lang="ja-JP" altLang="en-US" sz="4000" dirty="0">
                <a:solidFill>
                  <a:prstClr val="white"/>
                </a:solidFill>
              </a:rPr>
              <a:t>３</a:t>
            </a:r>
            <a:r>
              <a:rPr lang="en-US" altLang="ja-JP" sz="4000" dirty="0">
                <a:solidFill>
                  <a:prstClr val="white"/>
                </a:solidFill>
              </a:rPr>
              <a:t>)</a:t>
            </a:r>
          </a:p>
        </p:txBody>
      </p:sp>
      <p:pic>
        <p:nvPicPr>
          <p:cNvPr id="2" name="図 1">
            <a:extLst>
              <a:ext uri="{FF2B5EF4-FFF2-40B4-BE49-F238E27FC236}">
                <a16:creationId xmlns:a16="http://schemas.microsoft.com/office/drawing/2014/main" id="{A8A60930-D64E-4730-8845-3AC6D1C38B85}"/>
              </a:ext>
            </a:extLst>
          </p:cNvPr>
          <p:cNvPicPr>
            <a:picLocks noChangeAspect="1"/>
          </p:cNvPicPr>
          <p:nvPr/>
        </p:nvPicPr>
        <p:blipFill rotWithShape="1">
          <a:blip r:embed="rId3"/>
          <a:srcRect l="24821" t="40154" r="23571" b="16015"/>
          <a:stretch/>
        </p:blipFill>
        <p:spPr>
          <a:xfrm>
            <a:off x="126607" y="1306286"/>
            <a:ext cx="8890786" cy="4245428"/>
          </a:xfrm>
          <a:prstGeom prst="rect">
            <a:avLst/>
          </a:prstGeom>
        </p:spPr>
      </p:pic>
      <p:sp>
        <p:nvSpPr>
          <p:cNvPr id="6" name="テキスト ボックス 5">
            <a:extLst>
              <a:ext uri="{FF2B5EF4-FFF2-40B4-BE49-F238E27FC236}">
                <a16:creationId xmlns:a16="http://schemas.microsoft.com/office/drawing/2014/main" id="{F0E4EF17-1B13-493C-9CF5-DB195FCBDC5C}"/>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lang="en-US" altLang="ja-JP" dirty="0"/>
              <a:t>6</a:t>
            </a:r>
            <a:endParaRPr kumimoji="1" lang="ja-JP" altLang="en-US" dirty="0"/>
          </a:p>
        </p:txBody>
      </p:sp>
    </p:spTree>
    <p:extLst>
      <p:ext uri="{BB962C8B-B14F-4D97-AF65-F5344CB8AC3E}">
        <p14:creationId xmlns:p14="http://schemas.microsoft.com/office/powerpoint/2010/main" val="292261843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334"/>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a:t>
            </a:r>
            <a:r>
              <a:rPr lang="ja-JP" altLang="en-US" b="1" dirty="0">
                <a:solidFill>
                  <a:prstClr val="white"/>
                </a:solidFill>
                <a:latin typeface="HGｺﾞｼｯｸM" pitchFamily="49" charset="-128"/>
                <a:ea typeface="HGｺﾞｼｯｸM" pitchFamily="49" charset="-128"/>
              </a:rPr>
              <a:t>　　</a:t>
            </a: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おも     </a:t>
            </a:r>
            <a:r>
              <a:rPr lang="ja-JP" altLang="en-US" b="1" dirty="0" err="1">
                <a:solidFill>
                  <a:prstClr val="white"/>
                </a:solidFill>
                <a:latin typeface="HGｺﾞｼｯｸM" pitchFamily="49" charset="-128"/>
                <a:ea typeface="HGｺﾞｼｯｸM" pitchFamily="49" charset="-128"/>
              </a:rPr>
              <a:t>ほじょきん</a:t>
            </a:r>
            <a:r>
              <a:rPr lang="ja-JP" altLang="en-US" b="1" dirty="0">
                <a:solidFill>
                  <a:prstClr val="white"/>
                </a:solidFill>
                <a:latin typeface="HGｺﾞｼｯｸM" pitchFamily="49" charset="-128"/>
                <a:ea typeface="HGｺﾞｼｯｸM" pitchFamily="49" charset="-128"/>
              </a:rPr>
              <a:t>　</a:t>
            </a:r>
            <a:r>
              <a:rPr lang="ja-JP" altLang="en-US" b="1" dirty="0" err="1">
                <a:solidFill>
                  <a:prstClr val="white"/>
                </a:solidFill>
                <a:latin typeface="HGｺﾞｼｯｸM" pitchFamily="49" charset="-128"/>
                <a:ea typeface="HGｺﾞｼｯｸM" pitchFamily="49" charset="-128"/>
              </a:rPr>
              <a:t>せいど</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主な補助金制度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416093" y="136448"/>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2.(7)</a:t>
            </a:r>
          </a:p>
        </p:txBody>
      </p:sp>
      <p:graphicFrame>
        <p:nvGraphicFramePr>
          <p:cNvPr id="5" name="表 4">
            <a:extLst>
              <a:ext uri="{FF2B5EF4-FFF2-40B4-BE49-F238E27FC236}">
                <a16:creationId xmlns:a16="http://schemas.microsoft.com/office/drawing/2014/main" id="{DC524716-587D-441D-8B49-5BE2615E6166}"/>
              </a:ext>
            </a:extLst>
          </p:cNvPr>
          <p:cNvGraphicFramePr>
            <a:graphicFrameLocks noGrp="1"/>
          </p:cNvGraphicFramePr>
          <p:nvPr>
            <p:extLst>
              <p:ext uri="{D42A27DB-BD31-4B8C-83A1-F6EECF244321}">
                <p14:modId xmlns:p14="http://schemas.microsoft.com/office/powerpoint/2010/main" val="998188898"/>
              </p:ext>
            </p:extLst>
          </p:nvPr>
        </p:nvGraphicFramePr>
        <p:xfrm>
          <a:off x="277586" y="980782"/>
          <a:ext cx="8644538" cy="5618064"/>
        </p:xfrm>
        <a:graphic>
          <a:graphicData uri="http://schemas.openxmlformats.org/drawingml/2006/table">
            <a:tbl>
              <a:tblPr firstRow="1" bandRow="1">
                <a:tableStyleId>{616DA210-FB5B-4158-B5E0-FEB733F419BA}</a:tableStyleId>
              </a:tblPr>
              <a:tblGrid>
                <a:gridCol w="718457">
                  <a:extLst>
                    <a:ext uri="{9D8B030D-6E8A-4147-A177-3AD203B41FA5}">
                      <a16:colId xmlns:a16="http://schemas.microsoft.com/office/drawing/2014/main" val="3833509497"/>
                    </a:ext>
                  </a:extLst>
                </a:gridCol>
                <a:gridCol w="4620986">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2276395">
                  <a:extLst>
                    <a:ext uri="{9D8B030D-6E8A-4147-A177-3AD203B41FA5}">
                      <a16:colId xmlns:a16="http://schemas.microsoft.com/office/drawing/2014/main" val="20002"/>
                    </a:ext>
                  </a:extLst>
                </a:gridCol>
              </a:tblGrid>
              <a:tr h="487640">
                <a:tc>
                  <a:txBody>
                    <a:bodyPr/>
                    <a:lstStyle/>
                    <a:p>
                      <a:pPr algn="ctr"/>
                      <a:endParaRPr kumimoji="1" lang="ja-JP" altLang="en-US" sz="1600" dirty="0">
                        <a:latin typeface="+mj-ea"/>
                        <a:ea typeface="+mj-ea"/>
                      </a:endParaRPr>
                    </a:p>
                  </a:txBody>
                  <a:tcPr marL="91437" marR="91437" marT="45700" marB="45700">
                    <a:solidFill>
                      <a:srgbClr val="CCFFFF"/>
                    </a:solidFill>
                  </a:tcPr>
                </a:tc>
                <a:tc>
                  <a:txBody>
                    <a:bodyPr/>
                    <a:lstStyle/>
                    <a:p>
                      <a:pPr algn="ctr"/>
                      <a:r>
                        <a:rPr kumimoji="1" lang="ja-JP" altLang="en-US" sz="1000" dirty="0">
                          <a:latin typeface="+mj-ea"/>
                          <a:ea typeface="+mj-ea"/>
                        </a:rPr>
                        <a:t>しょうが</a:t>
                      </a:r>
                      <a:r>
                        <a:rPr kumimoji="1" lang="ja-JP" altLang="en-US" sz="1000" dirty="0" err="1">
                          <a:latin typeface="+mj-ea"/>
                          <a:ea typeface="+mj-ea"/>
                        </a:rPr>
                        <a:t>くきん</a:t>
                      </a:r>
                      <a:r>
                        <a:rPr kumimoji="1" lang="ja-JP" altLang="en-US" sz="1000" dirty="0">
                          <a:latin typeface="+mj-ea"/>
                          <a:ea typeface="+mj-ea"/>
                        </a:rPr>
                        <a:t>・</a:t>
                      </a:r>
                      <a:r>
                        <a:rPr kumimoji="1" lang="ja-JP" altLang="en-US" sz="1000" dirty="0" err="1">
                          <a:latin typeface="+mj-ea"/>
                          <a:ea typeface="+mj-ea"/>
                        </a:rPr>
                        <a:t>ほじょきん</a:t>
                      </a:r>
                      <a:endParaRPr kumimoji="1" lang="en-US" altLang="ja-JP" sz="1000" dirty="0">
                        <a:latin typeface="+mj-ea"/>
                        <a:ea typeface="+mj-ea"/>
                      </a:endParaRPr>
                    </a:p>
                    <a:p>
                      <a:pPr algn="ctr"/>
                      <a:r>
                        <a:rPr kumimoji="1" lang="ja-JP" altLang="en-US" sz="1600" dirty="0">
                          <a:latin typeface="+mj-ea"/>
                          <a:ea typeface="+mj-ea"/>
                        </a:rPr>
                        <a:t>奨学金・補助金</a:t>
                      </a:r>
                    </a:p>
                  </a:txBody>
                  <a:tcPr marL="91437" marR="91437" marT="45700" marB="45700">
                    <a:solidFill>
                      <a:srgbClr val="CCFFFF"/>
                    </a:solidFill>
                  </a:tcPr>
                </a:tc>
                <a:tc>
                  <a:txBody>
                    <a:bodyPr/>
                    <a:lstStyle/>
                    <a:p>
                      <a:pPr algn="ctr"/>
                      <a:r>
                        <a:rPr lang="ja-JP" altLang="en-US" sz="1000" dirty="0">
                          <a:latin typeface="+mj-ea"/>
                          <a:ea typeface="+mj-ea"/>
                        </a:rPr>
                        <a:t>へん</a:t>
                      </a:r>
                      <a:r>
                        <a:rPr lang="ja-JP" altLang="en-US" sz="1000" dirty="0" err="1">
                          <a:latin typeface="+mj-ea"/>
                          <a:ea typeface="+mj-ea"/>
                        </a:rPr>
                        <a:t>さいぎむ</a:t>
                      </a:r>
                      <a:endParaRPr lang="en-US" altLang="ja-JP" sz="1000" dirty="0">
                        <a:latin typeface="+mj-ea"/>
                        <a:ea typeface="+mj-ea"/>
                      </a:endParaRPr>
                    </a:p>
                    <a:p>
                      <a:pPr algn="ctr"/>
                      <a:r>
                        <a:rPr lang="ja-JP" altLang="en-US" sz="1600" dirty="0">
                          <a:latin typeface="+mj-ea"/>
                          <a:ea typeface="+mj-ea"/>
                        </a:rPr>
                        <a:t>返済義務</a:t>
                      </a:r>
                      <a:endParaRPr kumimoji="1" lang="ja-JP" altLang="en-US" sz="1600" dirty="0">
                        <a:latin typeface="+mj-ea"/>
                        <a:ea typeface="+mj-ea"/>
                      </a:endParaRPr>
                    </a:p>
                  </a:txBody>
                  <a:tcPr marL="91437" marR="91437" marT="45700" marB="45700">
                    <a:solidFill>
                      <a:srgbClr val="CCFFFF"/>
                    </a:solidFill>
                  </a:tcPr>
                </a:tc>
                <a:tc>
                  <a:txBody>
                    <a:bodyPr/>
                    <a:lstStyle/>
                    <a:p>
                      <a:pPr algn="ctr"/>
                      <a:r>
                        <a:rPr kumimoji="1" lang="ja-JP" altLang="en-US" sz="1000" dirty="0">
                          <a:latin typeface="+mj-ea"/>
                          <a:ea typeface="+mj-ea"/>
                        </a:rPr>
                        <a:t>もうしこみ</a:t>
                      </a:r>
                      <a:endParaRPr kumimoji="1" lang="en-US" altLang="ja-JP" sz="1000" dirty="0">
                        <a:latin typeface="+mj-ea"/>
                        <a:ea typeface="+mj-ea"/>
                      </a:endParaRPr>
                    </a:p>
                    <a:p>
                      <a:pPr algn="ctr"/>
                      <a:r>
                        <a:rPr kumimoji="1" lang="ja-JP" altLang="en-US" sz="1600" dirty="0">
                          <a:latin typeface="+mj-ea"/>
                          <a:ea typeface="+mj-ea"/>
                        </a:rPr>
                        <a:t>申し込み</a:t>
                      </a:r>
                    </a:p>
                  </a:txBody>
                  <a:tcPr marL="91437" marR="91437" marT="45700" marB="45700" anchor="ctr">
                    <a:solidFill>
                      <a:srgbClr val="CCFFFF"/>
                    </a:solidFill>
                  </a:tcPr>
                </a:tc>
                <a:extLst>
                  <a:ext uri="{0D108BD9-81ED-4DB2-BD59-A6C34878D82A}">
                    <a16:rowId xmlns:a16="http://schemas.microsoft.com/office/drawing/2014/main" val="10000"/>
                  </a:ext>
                </a:extLst>
              </a:tr>
              <a:tr h="1026120">
                <a:tc rowSpan="2">
                  <a:txBody>
                    <a:bodyPr/>
                    <a:lstStyle/>
                    <a:p>
                      <a:pPr algn="ctr">
                        <a:lnSpc>
                          <a:spcPts val="2000"/>
                        </a:lnSpc>
                      </a:pPr>
                      <a:endParaRPr kumimoji="1" lang="en-US" altLang="ja-JP" sz="1800" u="none" dirty="0">
                        <a:latin typeface="+mj-ea"/>
                        <a:ea typeface="+mj-ea"/>
                      </a:endParaRPr>
                    </a:p>
                    <a:p>
                      <a:pPr algn="ctr">
                        <a:lnSpc>
                          <a:spcPts val="2000"/>
                        </a:lnSpc>
                      </a:pPr>
                      <a:r>
                        <a:rPr kumimoji="1" lang="ja-JP" altLang="en-US" sz="1200" u="none" dirty="0">
                          <a:latin typeface="+mj-ea"/>
                          <a:ea typeface="+mj-ea"/>
                        </a:rPr>
                        <a:t>しり</a:t>
                      </a:r>
                      <a:r>
                        <a:rPr kumimoji="1" lang="ja-JP" altLang="en-US" sz="1200" u="none" dirty="0" err="1">
                          <a:latin typeface="+mj-ea"/>
                          <a:ea typeface="+mj-ea"/>
                        </a:rPr>
                        <a:t>つ</a:t>
                      </a:r>
                      <a:endParaRPr kumimoji="1" lang="en-US" altLang="ja-JP" sz="1200" u="none" dirty="0">
                        <a:latin typeface="+mj-ea"/>
                        <a:ea typeface="+mj-ea"/>
                      </a:endParaRPr>
                    </a:p>
                    <a:p>
                      <a:pPr algn="ctr">
                        <a:lnSpc>
                          <a:spcPts val="2000"/>
                        </a:lnSpc>
                      </a:pPr>
                      <a:r>
                        <a:rPr kumimoji="1" lang="ja-JP" altLang="en-US" sz="1800" u="none" dirty="0">
                          <a:latin typeface="+mj-ea"/>
                          <a:ea typeface="+mj-ea"/>
                        </a:rPr>
                        <a:t>私立</a:t>
                      </a:r>
                    </a:p>
                  </a:txBody>
                  <a:tcPr marL="91437" marR="91437" marT="45700" marB="45700" vert="eaVert" anchor="b">
                    <a:solidFill>
                      <a:srgbClr val="FF66C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　　　　あい</a:t>
                      </a:r>
                      <a:r>
                        <a:rPr kumimoji="1" lang="ja-JP" altLang="en-US" sz="1000" dirty="0" err="1">
                          <a:latin typeface="+mj-ea"/>
                          <a:ea typeface="+mj-ea"/>
                        </a:rPr>
                        <a:t>ちけん</a:t>
                      </a:r>
                      <a:r>
                        <a:rPr kumimoji="1" lang="ja-JP" altLang="en-US" sz="1000" dirty="0">
                          <a:latin typeface="+mj-ea"/>
                          <a:ea typeface="+mj-ea"/>
                        </a:rPr>
                        <a:t>　にゅうがくのうふきん　ほじょ　せいど</a:t>
                      </a:r>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j-ea"/>
                          <a:ea typeface="+mj-ea"/>
                        </a:rPr>
                        <a:t>１．</a:t>
                      </a:r>
                      <a:r>
                        <a:rPr kumimoji="1" lang="ja-JP" altLang="en-US" sz="1800" dirty="0">
                          <a:latin typeface="+mj-ea"/>
                          <a:ea typeface="+mj-ea"/>
                        </a:rPr>
                        <a:t>愛知県入学納付金補助制度</a:t>
                      </a:r>
                      <a:endParaRPr kumimoji="1" lang="en-US" altLang="ja-JP" sz="1800" dirty="0">
                        <a:latin typeface="+mj-ea"/>
                        <a:ea typeface="+mj-ea"/>
                      </a:endParaRPr>
                    </a:p>
                    <a:p>
                      <a:pPr>
                        <a:lnSpc>
                          <a:spcPts val="2000"/>
                        </a:lnSpc>
                      </a:pPr>
                      <a:r>
                        <a:rPr lang="ja-JP" altLang="en-US" sz="1600" dirty="0">
                          <a:latin typeface="+mj-ea"/>
                          <a:ea typeface="+mj-ea"/>
                        </a:rPr>
                        <a:t>　　　</a:t>
                      </a:r>
                      <a:r>
                        <a:rPr lang="ja-JP" altLang="en-US" sz="900" dirty="0">
                          <a:latin typeface="+mj-ea"/>
                          <a:ea typeface="+mj-ea"/>
                        </a:rPr>
                        <a:t>しりつの　　　ぜんにちせい・</a:t>
                      </a:r>
                      <a:r>
                        <a:rPr lang="ja-JP" altLang="en-US" sz="900" dirty="0" err="1">
                          <a:latin typeface="+mj-ea"/>
                          <a:ea typeface="+mj-ea"/>
                        </a:rPr>
                        <a:t>ていじせい</a:t>
                      </a:r>
                      <a:endParaRPr lang="en-US" altLang="ja-JP" sz="900" dirty="0">
                        <a:latin typeface="+mj-ea"/>
                        <a:ea typeface="+mj-ea"/>
                      </a:endParaRPr>
                    </a:p>
                    <a:p>
                      <a:pPr>
                        <a:lnSpc>
                          <a:spcPts val="2000"/>
                        </a:lnSpc>
                      </a:pPr>
                      <a:r>
                        <a:rPr lang="ja-JP" altLang="en-US" sz="1600" dirty="0">
                          <a:latin typeface="+mj-ea"/>
                          <a:ea typeface="+mj-ea"/>
                        </a:rPr>
                        <a:t>　　（私立の全日制・</a:t>
                      </a:r>
                      <a:r>
                        <a:rPr lang="ja-JP" altLang="en-US" sz="1600" u="none" dirty="0">
                          <a:latin typeface="+mj-ea"/>
                          <a:ea typeface="+mj-ea"/>
                        </a:rPr>
                        <a:t>定時制）</a:t>
                      </a:r>
                      <a:endParaRPr kumimoji="1" lang="ja-JP" altLang="en-US" sz="1600" u="none" dirty="0">
                        <a:latin typeface="+mj-ea"/>
                        <a:ea typeface="+mj-ea"/>
                      </a:endParaRPr>
                    </a:p>
                  </a:txBody>
                  <a:tcPr marL="91437" marR="91437" marT="45700" marB="45700" anchor="ctr">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dirty="0">
                          <a:latin typeface="+mj-ea"/>
                          <a:ea typeface="+mj-ea"/>
                        </a:rPr>
                        <a:t>なし</a:t>
                      </a:r>
                      <a:endParaRPr lang="en-US" altLang="ja-JP" sz="1800" dirty="0">
                        <a:latin typeface="+mj-ea"/>
                        <a:ea typeface="+mj-ea"/>
                      </a:endParaRPr>
                    </a:p>
                  </a:txBody>
                  <a:tcPr marL="91437" marR="91437" marT="45700" marB="45700" anchor="ctr">
                    <a:noFill/>
                  </a:tcPr>
                </a:tc>
                <a:tc>
                  <a:txBody>
                    <a:bodyPr/>
                    <a:lstStyle/>
                    <a:p>
                      <a:r>
                        <a:rPr kumimoji="1" lang="ja-JP" altLang="en-US" sz="1000" dirty="0">
                          <a:latin typeface="+mj-ea"/>
                          <a:ea typeface="+mj-ea"/>
                        </a:rPr>
                        <a:t>　　が</a:t>
                      </a:r>
                      <a:r>
                        <a:rPr kumimoji="1" lang="ja-JP" altLang="en-US" sz="1000" dirty="0" err="1">
                          <a:latin typeface="+mj-ea"/>
                          <a:ea typeface="+mj-ea"/>
                        </a:rPr>
                        <a:t>つ</a:t>
                      </a:r>
                      <a:endParaRPr kumimoji="1" lang="en-US" altLang="ja-JP" sz="1000" dirty="0">
                        <a:latin typeface="+mj-ea"/>
                        <a:ea typeface="+mj-ea"/>
                      </a:endParaRPr>
                    </a:p>
                    <a:p>
                      <a:r>
                        <a:rPr kumimoji="1" lang="ja-JP" altLang="en-US" sz="1800" dirty="0">
                          <a:latin typeface="+mj-ea"/>
                          <a:ea typeface="+mj-ea"/>
                        </a:rPr>
                        <a:t>４月</a:t>
                      </a:r>
                      <a:endParaRPr kumimoji="1" lang="en-US" altLang="ja-JP" sz="1800" dirty="0">
                        <a:latin typeface="+mj-ea"/>
                        <a:ea typeface="+mj-ea"/>
                      </a:endParaRPr>
                    </a:p>
                    <a:p>
                      <a:r>
                        <a:rPr kumimoji="1" lang="ja-JP" altLang="en-US" sz="1000" dirty="0">
                          <a:latin typeface="+mj-ea"/>
                          <a:ea typeface="+mj-ea"/>
                        </a:rPr>
                        <a:t>にゅうがく　　　しりつこうこう</a:t>
                      </a:r>
                      <a:endParaRPr kumimoji="1" lang="en-US" altLang="ja-JP" sz="1000" dirty="0">
                        <a:latin typeface="+mj-ea"/>
                        <a:ea typeface="+mj-ea"/>
                      </a:endParaRPr>
                    </a:p>
                    <a:p>
                      <a:r>
                        <a:rPr kumimoji="1" lang="ja-JP" altLang="en-US" sz="1800" dirty="0">
                          <a:latin typeface="+mj-ea"/>
                          <a:ea typeface="+mj-ea"/>
                        </a:rPr>
                        <a:t>入学した私立高校へ</a:t>
                      </a:r>
                      <a:endParaRPr kumimoji="1" lang="en-US" altLang="ja-JP" sz="1800" dirty="0">
                        <a:latin typeface="+mj-ea"/>
                        <a:ea typeface="+mj-ea"/>
                      </a:endParaRPr>
                    </a:p>
                  </a:txBody>
                  <a:tcPr marL="91437" marR="91437" marT="45700" marB="45700" anchor="ctr">
                    <a:solidFill>
                      <a:schemeClr val="bg1">
                        <a:alpha val="20000"/>
                      </a:schemeClr>
                    </a:solidFill>
                  </a:tcPr>
                </a:tc>
                <a:extLst>
                  <a:ext uri="{0D108BD9-81ED-4DB2-BD59-A6C34878D82A}">
                    <a16:rowId xmlns:a16="http://schemas.microsoft.com/office/drawing/2014/main" val="10001"/>
                  </a:ext>
                </a:extLst>
              </a:tr>
              <a:tr h="1026120">
                <a:tc vMerge="1">
                  <a:txBody>
                    <a:bodyPr/>
                    <a:lstStyle/>
                    <a:p>
                      <a:pPr>
                        <a:lnSpc>
                          <a:spcPts val="2000"/>
                        </a:lnSpc>
                      </a:pPr>
                      <a:endParaRPr kumimoji="1" lang="ja-JP" altLang="en-US" sz="1600" u="none" kern="1200" dirty="0">
                        <a:solidFill>
                          <a:schemeClr val="tx1"/>
                        </a:solidFill>
                        <a:latin typeface="+mj-ea"/>
                        <a:ea typeface="+mn-ea"/>
                        <a:cs typeface="+mn-cs"/>
                      </a:endParaRPr>
                    </a:p>
                  </a:txBody>
                  <a:tcPr marL="91437" marR="91437" marT="45700" marB="457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　　　　あい</a:t>
                      </a:r>
                      <a:r>
                        <a:rPr kumimoji="1" lang="ja-JP" altLang="en-US" sz="1000" dirty="0" err="1">
                          <a:latin typeface="+mj-ea"/>
                          <a:ea typeface="+mj-ea"/>
                        </a:rPr>
                        <a:t>ちけん</a:t>
                      </a:r>
                      <a:r>
                        <a:rPr kumimoji="1" lang="ja-JP" altLang="en-US" sz="1000" dirty="0">
                          <a:latin typeface="+mj-ea"/>
                          <a:ea typeface="+mj-ea"/>
                        </a:rPr>
                        <a:t>　じゅぎょうりょう　けいげん　ほじょきん</a:t>
                      </a:r>
                      <a:endParaRPr kumimoji="1" lang="en-US" altLang="ja-JP" sz="1000" dirty="0">
                        <a:latin typeface="+mj-ea"/>
                        <a:ea typeface="+mj-ea"/>
                      </a:endParaRPr>
                    </a:p>
                    <a:p>
                      <a:r>
                        <a:rPr lang="ja-JP" altLang="en-US" sz="1800" b="1" dirty="0">
                          <a:solidFill>
                            <a:schemeClr val="tx1"/>
                          </a:solidFill>
                          <a:latin typeface="+mj-ea"/>
                          <a:ea typeface="+mj-ea"/>
                        </a:rPr>
                        <a:t>２．</a:t>
                      </a:r>
                      <a:r>
                        <a:rPr lang="ja-JP" altLang="en-US" sz="1800" dirty="0">
                          <a:latin typeface="+mj-ea"/>
                          <a:ea typeface="+mj-ea"/>
                        </a:rPr>
                        <a:t>愛知県授業料軽減補助金</a:t>
                      </a:r>
                      <a:endParaRPr lang="en-US" altLang="ja-JP" sz="1800" dirty="0">
                        <a:latin typeface="+mj-ea"/>
                        <a:ea typeface="+mj-ea"/>
                      </a:endParaRPr>
                    </a:p>
                    <a:p>
                      <a:pPr>
                        <a:lnSpc>
                          <a:spcPts val="2000"/>
                        </a:lnSpc>
                      </a:pPr>
                      <a:r>
                        <a:rPr kumimoji="1" lang="ja-JP" altLang="en-US" sz="900" kern="1200" dirty="0">
                          <a:solidFill>
                            <a:schemeClr val="tx1"/>
                          </a:solidFill>
                          <a:latin typeface="+mj-ea"/>
                          <a:ea typeface="+mn-ea"/>
                          <a:cs typeface="+mn-cs"/>
                        </a:rPr>
                        <a:t>　　　　　しりつの　　　ぜんにちせい・</a:t>
                      </a:r>
                      <a:r>
                        <a:rPr kumimoji="1" lang="ja-JP" altLang="en-US" sz="900" kern="1200" dirty="0" err="1">
                          <a:solidFill>
                            <a:schemeClr val="tx1"/>
                          </a:solidFill>
                          <a:latin typeface="+mj-ea"/>
                          <a:ea typeface="+mn-ea"/>
                          <a:cs typeface="+mn-cs"/>
                        </a:rPr>
                        <a:t>ていじせい</a:t>
                      </a:r>
                      <a:endParaRPr kumimoji="1" lang="en-US" altLang="ja-JP" sz="900" kern="1200" dirty="0">
                        <a:solidFill>
                          <a:schemeClr val="tx1"/>
                        </a:solidFill>
                        <a:latin typeface="+mj-ea"/>
                        <a:ea typeface="+mn-ea"/>
                        <a:cs typeface="+mn-cs"/>
                      </a:endParaRPr>
                    </a:p>
                    <a:p>
                      <a:pPr>
                        <a:lnSpc>
                          <a:spcPts val="2000"/>
                        </a:lnSpc>
                      </a:pPr>
                      <a:r>
                        <a:rPr kumimoji="1" lang="ja-JP" altLang="en-US" sz="1600" kern="1200" dirty="0">
                          <a:solidFill>
                            <a:schemeClr val="tx1"/>
                          </a:solidFill>
                          <a:latin typeface="+mj-ea"/>
                          <a:ea typeface="+mn-ea"/>
                          <a:cs typeface="+mn-cs"/>
                        </a:rPr>
                        <a:t>　　（私立の全日制・</a:t>
                      </a:r>
                      <a:r>
                        <a:rPr kumimoji="1" lang="ja-JP" altLang="en-US" sz="1600" u="none" kern="1200" dirty="0">
                          <a:solidFill>
                            <a:schemeClr val="tx1"/>
                          </a:solidFill>
                          <a:latin typeface="+mj-ea"/>
                          <a:ea typeface="+mn-ea"/>
                          <a:cs typeface="+mn-cs"/>
                        </a:rPr>
                        <a:t>定時制）</a:t>
                      </a:r>
                    </a:p>
                  </a:txBody>
                  <a:tcPr marL="91437" marR="91437" marT="45700" marB="45700" anchor="ctr"/>
                </a:tc>
                <a:tc>
                  <a:txBody>
                    <a:bodyPr/>
                    <a:lstStyle/>
                    <a:p>
                      <a:pPr algn="ctr"/>
                      <a:r>
                        <a:rPr kumimoji="1" lang="ja-JP" altLang="en-US" sz="1800" dirty="0">
                          <a:latin typeface="+mj-ea"/>
                          <a:ea typeface="+mj-ea"/>
                        </a:rPr>
                        <a:t>なし</a:t>
                      </a:r>
                    </a:p>
                  </a:txBody>
                  <a:tcPr marL="91437" marR="91437" marT="45700" marB="45700" anchor="ctr">
                    <a:noFill/>
                  </a:tcPr>
                </a:tc>
                <a:tc>
                  <a:txBody>
                    <a:bodyPr/>
                    <a:lstStyle/>
                    <a:p>
                      <a:r>
                        <a:rPr kumimoji="1" lang="ja-JP" altLang="en-US" sz="1000" dirty="0">
                          <a:latin typeface="+mj-ea"/>
                          <a:ea typeface="+mj-ea"/>
                        </a:rPr>
                        <a:t>　　が</a:t>
                      </a:r>
                      <a:r>
                        <a:rPr kumimoji="1" lang="ja-JP" altLang="en-US" sz="1000" dirty="0" err="1">
                          <a:latin typeface="+mj-ea"/>
                          <a:ea typeface="+mj-ea"/>
                        </a:rPr>
                        <a:t>つ</a:t>
                      </a:r>
                      <a:endParaRPr kumimoji="1" lang="en-US" altLang="ja-JP" sz="1000" dirty="0">
                        <a:latin typeface="+mj-ea"/>
                        <a:ea typeface="+mj-ea"/>
                      </a:endParaRPr>
                    </a:p>
                    <a:p>
                      <a:r>
                        <a:rPr kumimoji="1" lang="ja-JP" altLang="en-US" sz="1800" dirty="0">
                          <a:latin typeface="+mj-ea"/>
                          <a:ea typeface="+mj-ea"/>
                        </a:rPr>
                        <a:t>４月</a:t>
                      </a:r>
                      <a:endParaRPr kumimoji="1" lang="en-US" altLang="ja-JP" sz="1800" dirty="0">
                        <a:latin typeface="+mj-ea"/>
                        <a:ea typeface="+mj-ea"/>
                      </a:endParaRPr>
                    </a:p>
                    <a:p>
                      <a:r>
                        <a:rPr kumimoji="1" lang="ja-JP" altLang="en-US" sz="1000" dirty="0">
                          <a:latin typeface="+mj-ea"/>
                          <a:ea typeface="+mj-ea"/>
                        </a:rPr>
                        <a:t>にゅうがく　　　　しりつこうこう</a:t>
                      </a:r>
                      <a:endParaRPr kumimoji="1" lang="en-US" altLang="ja-JP" sz="1000" dirty="0">
                        <a:latin typeface="+mj-ea"/>
                        <a:ea typeface="+mj-ea"/>
                      </a:endParaRPr>
                    </a:p>
                    <a:p>
                      <a:r>
                        <a:rPr kumimoji="1" lang="ja-JP" altLang="en-US" sz="1800" dirty="0">
                          <a:latin typeface="+mj-ea"/>
                          <a:ea typeface="+mj-ea"/>
                        </a:rPr>
                        <a:t>入学した私立高校へ</a:t>
                      </a:r>
                    </a:p>
                  </a:txBody>
                  <a:tcPr marL="91437" marR="91437" marT="45700" marB="45700" anchor="ctr"/>
                </a:tc>
                <a:extLst>
                  <a:ext uri="{0D108BD9-81ED-4DB2-BD59-A6C34878D82A}">
                    <a16:rowId xmlns:a16="http://schemas.microsoft.com/office/drawing/2014/main" val="10002"/>
                  </a:ext>
                </a:extLst>
              </a:tr>
              <a:tr h="944786">
                <a:tc rowSpan="2">
                  <a:txBody>
                    <a:bodyPr/>
                    <a:lstStyle/>
                    <a:p>
                      <a:pPr algn="ctr"/>
                      <a:r>
                        <a:rPr kumimoji="1" lang="ja-JP" altLang="en-US" sz="1200" dirty="0">
                          <a:solidFill>
                            <a:schemeClr val="tx1"/>
                          </a:solidFill>
                          <a:latin typeface="+mj-ea"/>
                          <a:ea typeface="+mj-ea"/>
                        </a:rPr>
                        <a:t>こくりつ・こうりつ・しり</a:t>
                      </a:r>
                      <a:r>
                        <a:rPr kumimoji="1" lang="ja-JP" altLang="en-US" sz="1200" dirty="0" err="1">
                          <a:solidFill>
                            <a:schemeClr val="tx1"/>
                          </a:solidFill>
                          <a:latin typeface="+mj-ea"/>
                          <a:ea typeface="+mj-ea"/>
                        </a:rPr>
                        <a:t>つ</a:t>
                      </a:r>
                      <a:endParaRPr kumimoji="1" lang="en-US" altLang="ja-JP" sz="1200" dirty="0">
                        <a:solidFill>
                          <a:schemeClr val="tx1"/>
                        </a:solidFill>
                        <a:latin typeface="+mj-ea"/>
                        <a:ea typeface="+mj-ea"/>
                      </a:endParaRPr>
                    </a:p>
                    <a:p>
                      <a:pPr algn="ctr"/>
                      <a:r>
                        <a:rPr kumimoji="1" lang="ja-JP" altLang="en-US" sz="1800" dirty="0">
                          <a:solidFill>
                            <a:schemeClr val="tx1"/>
                          </a:solidFill>
                          <a:latin typeface="+mj-ea"/>
                          <a:ea typeface="+mj-ea"/>
                        </a:rPr>
                        <a:t>国立・公立・私立</a:t>
                      </a:r>
                      <a:endParaRPr kumimoji="1" lang="en-US" altLang="ja-JP" sz="1800" dirty="0">
                        <a:solidFill>
                          <a:schemeClr val="tx1"/>
                        </a:solidFill>
                        <a:latin typeface="+mj-ea"/>
                        <a:ea typeface="+mj-ea"/>
                      </a:endParaRPr>
                    </a:p>
                  </a:txBody>
                  <a:tcPr marL="91437" marR="91437" marT="45700" marB="45700" vert="eaVert" anchor="b">
                    <a:solidFill>
                      <a:schemeClr val="accent4">
                        <a:lumMod val="40000"/>
                        <a:lumOff val="60000"/>
                      </a:schemeClr>
                    </a:solidFill>
                  </a:tcPr>
                </a:tc>
                <a:tc>
                  <a:txBody>
                    <a:bodyPr/>
                    <a:lstStyle/>
                    <a:p>
                      <a:r>
                        <a:rPr kumimoji="1" lang="ja-JP" altLang="en-US" sz="1000" dirty="0">
                          <a:latin typeface="+mj-ea"/>
                          <a:ea typeface="+mj-ea"/>
                        </a:rPr>
                        <a:t>　　　　かけいきゅうへん</a:t>
                      </a:r>
                      <a:r>
                        <a:rPr kumimoji="1" lang="ja-JP" altLang="en-US" sz="1000" dirty="0" err="1">
                          <a:latin typeface="+mj-ea"/>
                          <a:ea typeface="+mj-ea"/>
                        </a:rPr>
                        <a:t>せたい</a:t>
                      </a:r>
                      <a:r>
                        <a:rPr kumimoji="1" lang="ja-JP" altLang="en-US" sz="1000" dirty="0">
                          <a:latin typeface="+mj-ea"/>
                          <a:ea typeface="+mj-ea"/>
                        </a:rPr>
                        <a:t>　　　こうとうが</a:t>
                      </a:r>
                      <a:r>
                        <a:rPr kumimoji="1" lang="ja-JP" altLang="en-US" sz="1000" dirty="0" err="1">
                          <a:latin typeface="+mj-ea"/>
                          <a:ea typeface="+mj-ea"/>
                        </a:rPr>
                        <a:t>っ</a:t>
                      </a:r>
                      <a:r>
                        <a:rPr kumimoji="1" lang="ja-JP" altLang="en-US" sz="1000" dirty="0">
                          <a:latin typeface="+mj-ea"/>
                          <a:ea typeface="+mj-ea"/>
                        </a:rPr>
                        <a:t>こうとう　しょうがくきゅうふきん</a:t>
                      </a:r>
                      <a:endParaRPr kumimoji="1" lang="en-US" altLang="ja-JP" sz="1000" dirty="0">
                        <a:latin typeface="+mj-ea"/>
                        <a:ea typeface="+mj-ea"/>
                      </a:endParaRPr>
                    </a:p>
                    <a:p>
                      <a:r>
                        <a:rPr kumimoji="1" lang="ja-JP" altLang="en-US" sz="1800" b="1" dirty="0">
                          <a:solidFill>
                            <a:schemeClr val="tx1"/>
                          </a:solidFill>
                          <a:latin typeface="+mj-ea"/>
                          <a:ea typeface="+mj-ea"/>
                        </a:rPr>
                        <a:t>３．</a:t>
                      </a:r>
                      <a:r>
                        <a:rPr kumimoji="1" lang="en-US" altLang="ja-JP" sz="1800" kern="1200" dirty="0" err="1">
                          <a:solidFill>
                            <a:schemeClr val="tx1"/>
                          </a:solidFill>
                          <a:effectLst/>
                          <a:latin typeface="+mn-lt"/>
                          <a:ea typeface="+mn-ea"/>
                          <a:cs typeface="+mn-cs"/>
                        </a:rPr>
                        <a:t>家計急変世帯</a:t>
                      </a:r>
                      <a:r>
                        <a:rPr kumimoji="1" lang="ja-JP" altLang="en-US" sz="1800" kern="1200" dirty="0">
                          <a:solidFill>
                            <a:schemeClr val="tx1"/>
                          </a:solidFill>
                          <a:effectLst/>
                          <a:latin typeface="+mn-lt"/>
                          <a:ea typeface="+mn-ea"/>
                          <a:cs typeface="+mn-cs"/>
                        </a:rPr>
                        <a:t>の高等学校等</a:t>
                      </a:r>
                      <a:r>
                        <a:rPr kumimoji="1" lang="en-US" altLang="ja-JP" sz="1800" kern="1200" dirty="0" err="1">
                          <a:solidFill>
                            <a:schemeClr val="tx1"/>
                          </a:solidFill>
                          <a:effectLst/>
                          <a:latin typeface="+mn-lt"/>
                          <a:ea typeface="+mn-ea"/>
                          <a:cs typeface="+mn-cs"/>
                        </a:rPr>
                        <a:t>奨学給付金</a:t>
                      </a:r>
                      <a:endParaRPr kumimoji="1" lang="en-US" altLang="ja-JP" sz="1800" dirty="0">
                        <a:latin typeface="+mj-ea"/>
                        <a:ea typeface="+mj-ea"/>
                      </a:endParaRPr>
                    </a:p>
                    <a:p>
                      <a:r>
                        <a:rPr kumimoji="1" lang="ja-JP" altLang="en-US" sz="1000" dirty="0">
                          <a:latin typeface="+mj-ea"/>
                          <a:ea typeface="+mj-ea"/>
                        </a:rPr>
                        <a:t>　　　　</a:t>
                      </a:r>
                      <a:r>
                        <a:rPr kumimoji="1" lang="ja-JP" altLang="en-US" sz="900" dirty="0">
                          <a:latin typeface="+mj-ea"/>
                          <a:ea typeface="+mj-ea"/>
                        </a:rPr>
                        <a:t>　</a:t>
                      </a:r>
                      <a:r>
                        <a:rPr kumimoji="1" lang="ja-JP" altLang="en-US" sz="900" dirty="0" err="1">
                          <a:latin typeface="+mj-ea"/>
                          <a:ea typeface="+mj-ea"/>
                        </a:rPr>
                        <a:t>こっ</a:t>
                      </a:r>
                      <a:r>
                        <a:rPr kumimoji="1" lang="ja-JP" altLang="en-US" sz="900" dirty="0">
                          <a:latin typeface="+mj-ea"/>
                          <a:ea typeface="+mj-ea"/>
                        </a:rPr>
                        <a:t>こうしりつ　　　　こうとうがっこうとう</a:t>
                      </a:r>
                      <a:endParaRPr kumimoji="1" lang="en-US" altLang="ja-JP" sz="900" dirty="0">
                        <a:latin typeface="+mj-ea"/>
                        <a:ea typeface="+mj-ea"/>
                      </a:endParaRPr>
                    </a:p>
                    <a:p>
                      <a:r>
                        <a:rPr kumimoji="1" lang="ja-JP" altLang="en-US" sz="1600" dirty="0">
                          <a:latin typeface="+mj-ea"/>
                          <a:ea typeface="+mj-ea"/>
                        </a:rPr>
                        <a:t>　　（国公私立の高等学校等）</a:t>
                      </a:r>
                    </a:p>
                  </a:txBody>
                  <a:tcPr marL="91437" marR="91437" marT="45700" marB="45700" anchor="ctr">
                    <a:noFill/>
                  </a:tcPr>
                </a:tc>
                <a:tc>
                  <a:txBody>
                    <a:bodyPr/>
                    <a:lstStyle/>
                    <a:p>
                      <a:pPr algn="ctr"/>
                      <a:r>
                        <a:rPr kumimoji="1" lang="ja-JP" altLang="en-US" sz="1800" dirty="0">
                          <a:latin typeface="+mj-ea"/>
                          <a:ea typeface="+mj-ea"/>
                        </a:rPr>
                        <a:t>なし</a:t>
                      </a:r>
                    </a:p>
                  </a:txBody>
                  <a:tcPr marL="91437" marR="91437" marT="45700" marB="4570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a:ea typeface="+mn-ea"/>
                          <a:cs typeface="+mn-cs"/>
                        </a:rPr>
                        <a:t>こうこう　　　　してい　　　　　　　じき</a:t>
                      </a:r>
                      <a:endParaRPr kumimoji="1" lang="en-US" altLang="ja-JP" sz="1000" b="0" i="0" u="none" strike="noStrike" kern="1200" cap="none" spc="0" normalizeH="0" baseline="0" noProof="0" dirty="0">
                        <a:ln>
                          <a:noFill/>
                        </a:ln>
                        <a:solidFill>
                          <a:prstClr val="black"/>
                        </a:solidFill>
                        <a:effectLst/>
                        <a:uLnTx/>
                        <a:uFillTx/>
                        <a:latin typeface="ＭＳ Ｐゴシック"/>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a:ea typeface="+mn-ea"/>
                          <a:cs typeface="+mn-cs"/>
                        </a:rPr>
                        <a:t>高校が指定する時期</a:t>
                      </a:r>
                      <a:endParaRPr kumimoji="1" lang="en-US" altLang="ja-JP" sz="1800" b="0" i="0" u="none" strike="noStrike" kern="1200" cap="none" spc="0" normalizeH="0" baseline="0" noProof="0" dirty="0">
                        <a:ln>
                          <a:noFill/>
                        </a:ln>
                        <a:solidFill>
                          <a:prstClr val="black"/>
                        </a:solidFill>
                        <a:effectLst/>
                        <a:uLnTx/>
                        <a:uFillTx/>
                        <a:latin typeface="ＭＳ Ｐゴシック"/>
                        <a:ea typeface="+mn-ea"/>
                        <a:cs typeface="+mn-cs"/>
                      </a:endParaRPr>
                    </a:p>
                  </a:txBody>
                  <a:tcPr marL="91437" marR="91437" marT="45700" marB="45700" anchor="ctr">
                    <a:noFill/>
                  </a:tcPr>
                </a:tc>
                <a:extLst>
                  <a:ext uri="{0D108BD9-81ED-4DB2-BD59-A6C34878D82A}">
                    <a16:rowId xmlns:a16="http://schemas.microsoft.com/office/drawing/2014/main" val="10003"/>
                  </a:ext>
                </a:extLst>
              </a:tr>
              <a:tr h="1066699">
                <a:tc vMerge="1">
                  <a:txBody>
                    <a:bodyPr/>
                    <a:lstStyle/>
                    <a:p>
                      <a:endParaRPr kumimoji="1" lang="ja-JP" altLang="en-US" sz="1600" dirty="0">
                        <a:latin typeface="+mj-ea"/>
                        <a:ea typeface="+mj-ea"/>
                      </a:endParaRPr>
                    </a:p>
                  </a:txBody>
                  <a:tcPr marL="91437" marR="91437" marT="45700" marB="45700" anchor="ctr"/>
                </a:tc>
                <a:tc>
                  <a:txBody>
                    <a:bodyPr/>
                    <a:lstStyle/>
                    <a:p>
                      <a:r>
                        <a:rPr kumimoji="1" lang="ja-JP" altLang="en-US" sz="1000" dirty="0">
                          <a:solidFill>
                            <a:schemeClr val="tx1"/>
                          </a:solidFill>
                          <a:latin typeface="+mj-ea"/>
                          <a:ea typeface="+mj-ea"/>
                        </a:rPr>
                        <a:t>　　　　あい</a:t>
                      </a:r>
                      <a:r>
                        <a:rPr kumimoji="1" lang="ja-JP" altLang="en-US" sz="1000" dirty="0" err="1">
                          <a:solidFill>
                            <a:schemeClr val="tx1"/>
                          </a:solidFill>
                          <a:latin typeface="+mj-ea"/>
                          <a:ea typeface="+mj-ea"/>
                        </a:rPr>
                        <a:t>ちけん</a:t>
                      </a:r>
                      <a:r>
                        <a:rPr kumimoji="1" lang="ja-JP" altLang="en-US" sz="1000" dirty="0">
                          <a:solidFill>
                            <a:schemeClr val="tx1"/>
                          </a:solidFill>
                          <a:latin typeface="+mj-ea"/>
                          <a:ea typeface="+mj-ea"/>
                        </a:rPr>
                        <a:t>　こうとうが</a:t>
                      </a:r>
                      <a:r>
                        <a:rPr kumimoji="1" lang="ja-JP" altLang="en-US" sz="1000" dirty="0" err="1">
                          <a:solidFill>
                            <a:schemeClr val="tx1"/>
                          </a:solidFill>
                          <a:latin typeface="+mj-ea"/>
                          <a:ea typeface="+mj-ea"/>
                        </a:rPr>
                        <a:t>っ</a:t>
                      </a:r>
                      <a:r>
                        <a:rPr kumimoji="1" lang="ja-JP" altLang="en-US" sz="1000" dirty="0">
                          <a:solidFill>
                            <a:schemeClr val="tx1"/>
                          </a:solidFill>
                          <a:latin typeface="+mj-ea"/>
                          <a:ea typeface="+mj-ea"/>
                        </a:rPr>
                        <a:t>こう　とう　しょうがくきん</a:t>
                      </a:r>
                      <a:endParaRPr kumimoji="1" lang="en-US" altLang="ja-JP" sz="1000" dirty="0">
                        <a:solidFill>
                          <a:schemeClr val="tx1"/>
                        </a:solidFill>
                        <a:latin typeface="+mj-ea"/>
                        <a:ea typeface="+mj-ea"/>
                      </a:endParaRPr>
                    </a:p>
                    <a:p>
                      <a:r>
                        <a:rPr kumimoji="1" lang="ja-JP" altLang="en-US" sz="1800" b="1" dirty="0">
                          <a:solidFill>
                            <a:schemeClr val="tx1"/>
                          </a:solidFill>
                          <a:latin typeface="+mj-ea"/>
                          <a:ea typeface="+mj-ea"/>
                        </a:rPr>
                        <a:t>４．</a:t>
                      </a:r>
                      <a:r>
                        <a:rPr kumimoji="1" lang="ja-JP" altLang="en-US" sz="1800" dirty="0">
                          <a:solidFill>
                            <a:schemeClr val="tx1"/>
                          </a:solidFill>
                          <a:latin typeface="+mj-ea"/>
                          <a:ea typeface="+mj-ea"/>
                        </a:rPr>
                        <a:t>愛知県高等学校等奨学金</a:t>
                      </a:r>
                      <a:endParaRPr kumimoji="1" lang="en-US" altLang="ja-JP" sz="1800" dirty="0">
                        <a:solidFill>
                          <a:schemeClr val="tx1"/>
                        </a:solidFill>
                        <a:latin typeface="+mj-ea"/>
                        <a:ea typeface="+mj-ea"/>
                      </a:endParaRPr>
                    </a:p>
                    <a:p>
                      <a:r>
                        <a:rPr kumimoji="1" lang="ja-JP" altLang="en-US" sz="1600" dirty="0">
                          <a:solidFill>
                            <a:schemeClr val="tx1"/>
                          </a:solidFill>
                          <a:latin typeface="+mj-ea"/>
                          <a:ea typeface="+mj-ea"/>
                        </a:rPr>
                        <a:t>　　　</a:t>
                      </a:r>
                      <a:r>
                        <a:rPr kumimoji="1" lang="ja-JP" altLang="en-US" sz="1000" dirty="0" err="1">
                          <a:solidFill>
                            <a:schemeClr val="tx1"/>
                          </a:solidFill>
                          <a:latin typeface="+mj-ea"/>
                          <a:ea typeface="+mj-ea"/>
                        </a:rPr>
                        <a:t>こっ</a:t>
                      </a:r>
                      <a:r>
                        <a:rPr kumimoji="1" lang="ja-JP" altLang="en-US" sz="1000" dirty="0">
                          <a:solidFill>
                            <a:schemeClr val="tx1"/>
                          </a:solidFill>
                          <a:latin typeface="+mj-ea"/>
                          <a:ea typeface="+mj-ea"/>
                        </a:rPr>
                        <a:t>こうしりつ　　　こうとうがっこう・せんしゅうがっこうこうとうかてい</a:t>
                      </a:r>
                      <a:endParaRPr kumimoji="1" lang="en-US" altLang="ja-JP" sz="900" dirty="0">
                        <a:solidFill>
                          <a:schemeClr val="tx1"/>
                        </a:solidFill>
                        <a:latin typeface="+mj-ea"/>
                        <a:ea typeface="+mj-ea"/>
                      </a:endParaRPr>
                    </a:p>
                    <a:p>
                      <a:r>
                        <a:rPr kumimoji="1" lang="ja-JP" altLang="en-US" sz="1600" dirty="0">
                          <a:solidFill>
                            <a:schemeClr val="tx1"/>
                          </a:solidFill>
                          <a:latin typeface="+mj-ea"/>
                          <a:ea typeface="+mj-ea"/>
                        </a:rPr>
                        <a:t>　　（国公私立の高等学校・専修学校高等課程）</a:t>
                      </a:r>
                    </a:p>
                  </a:txBody>
                  <a:tcPr marL="91437" marR="91437" marT="45700" marB="45700" anchor="ctr"/>
                </a:tc>
                <a:tc>
                  <a:txBody>
                    <a:bodyPr/>
                    <a:lstStyle/>
                    <a:p>
                      <a:pPr algn="ctr"/>
                      <a:r>
                        <a:rPr kumimoji="1" lang="ja-JP" altLang="en-US" sz="1800" dirty="0">
                          <a:latin typeface="+mj-ea"/>
                          <a:ea typeface="+mj-ea"/>
                        </a:rPr>
                        <a:t>あり</a:t>
                      </a:r>
                    </a:p>
                  </a:txBody>
                  <a:tcPr marL="91437" marR="91437" marT="45700" marB="45700" anchor="ctr">
                    <a:noFill/>
                  </a:tcPr>
                </a:tc>
                <a:tc>
                  <a:txBody>
                    <a:bodyPr/>
                    <a:lstStyle/>
                    <a:p>
                      <a:r>
                        <a:rPr kumimoji="1" lang="ja-JP" altLang="en-US" sz="1000" dirty="0">
                          <a:latin typeface="+mj-ea"/>
                          <a:ea typeface="+mj-ea"/>
                        </a:rPr>
                        <a:t>こうこう　　　　してい　　　　　　　じき</a:t>
                      </a:r>
                      <a:endParaRPr kumimoji="1" lang="en-US" altLang="ja-JP" sz="1000" dirty="0">
                        <a:latin typeface="+mj-ea"/>
                        <a:ea typeface="+mj-ea"/>
                      </a:endParaRPr>
                    </a:p>
                    <a:p>
                      <a:r>
                        <a:rPr kumimoji="1" lang="ja-JP" altLang="en-US" sz="1800" dirty="0">
                          <a:latin typeface="+mj-ea"/>
                          <a:ea typeface="+mj-ea"/>
                        </a:rPr>
                        <a:t>高校が指定する時期</a:t>
                      </a:r>
                      <a:endParaRPr kumimoji="1" lang="en-US" altLang="ja-JP" sz="18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a:ea typeface="+mn-ea"/>
                          <a:cs typeface="+mn-cs"/>
                        </a:rPr>
                        <a:t>　　　がつ　じょうじゅん</a:t>
                      </a:r>
                      <a:endParaRPr kumimoji="1" lang="en-US" altLang="ja-JP" sz="1000" b="0" i="0" u="none" strike="noStrike" kern="1200" cap="none" spc="0" normalizeH="0" baseline="0" noProof="0" dirty="0">
                        <a:ln>
                          <a:noFill/>
                        </a:ln>
                        <a:solidFill>
                          <a:prstClr val="black"/>
                        </a:solidFill>
                        <a:effectLst/>
                        <a:uLnTx/>
                        <a:uFillTx/>
                        <a:latin typeface="ＭＳ Ｐゴシック"/>
                        <a:ea typeface="+mn-ea"/>
                        <a:cs typeface="+mn-cs"/>
                      </a:endParaRPr>
                    </a:p>
                    <a:p>
                      <a:r>
                        <a:rPr kumimoji="1" lang="ja-JP" altLang="en-US" sz="1800" dirty="0">
                          <a:latin typeface="+mj-ea"/>
                          <a:ea typeface="+mj-ea"/>
                        </a:rPr>
                        <a:t>（６月上旬ごろ）</a:t>
                      </a:r>
                    </a:p>
                  </a:txBody>
                  <a:tcPr marL="91437" marR="91437" marT="45700" marB="45700" anchor="ctr"/>
                </a:tc>
                <a:extLst>
                  <a:ext uri="{0D108BD9-81ED-4DB2-BD59-A6C34878D82A}">
                    <a16:rowId xmlns:a16="http://schemas.microsoft.com/office/drawing/2014/main" val="10004"/>
                  </a:ext>
                </a:extLst>
              </a:tr>
              <a:tr h="1066699">
                <a:tc>
                  <a:txBody>
                    <a:bodyPr/>
                    <a:lstStyle/>
                    <a:p>
                      <a:pPr algn="ctr"/>
                      <a:r>
                        <a:rPr lang="ja-JP" altLang="en-US" sz="1200" b="0" i="0" dirty="0">
                          <a:solidFill>
                            <a:schemeClr val="tx1"/>
                          </a:solidFill>
                          <a:effectLst/>
                          <a:latin typeface="ＭＳ Ｐゴシック" panose="020B0600070205080204" pitchFamily="50" charset="-128"/>
                          <a:ea typeface="ＭＳ Ｐゴシック" panose="020B0600070205080204" pitchFamily="50" charset="-128"/>
                        </a:rPr>
                        <a:t>こうりつ</a:t>
                      </a:r>
                      <a:endParaRPr lang="en-US" altLang="ja-JP" sz="1200" b="0" i="0" dirty="0">
                        <a:solidFill>
                          <a:schemeClr val="tx1"/>
                        </a:solidFill>
                        <a:effectLst/>
                        <a:latin typeface="ＭＳ Ｐゴシック" panose="020B0600070205080204" pitchFamily="50" charset="-128"/>
                        <a:ea typeface="ＭＳ Ｐゴシック" panose="020B0600070205080204" pitchFamily="50" charset="-128"/>
                      </a:endParaRPr>
                    </a:p>
                    <a:p>
                      <a:pPr algn="ctr"/>
                      <a:r>
                        <a:rPr lang="ja-JP" altLang="en-US" sz="1800" b="0" i="0" dirty="0">
                          <a:solidFill>
                            <a:schemeClr val="tx1"/>
                          </a:solidFill>
                          <a:effectLst/>
                          <a:latin typeface="ＭＳ Ｐゴシック" panose="020B0600070205080204" pitchFamily="50" charset="-128"/>
                          <a:ea typeface="ＭＳ Ｐゴシック" panose="020B0600070205080204" pitchFamily="50" charset="-128"/>
                        </a:rPr>
                        <a:t>公立</a:t>
                      </a:r>
                      <a:endParaRPr lang="zh-CN" altLang="en-US" sz="1800" b="0" i="0" dirty="0">
                        <a:solidFill>
                          <a:schemeClr val="tx1"/>
                        </a:solidFill>
                        <a:effectLst/>
                        <a:latin typeface="ＭＳ Ｐゴシック" panose="020B0600070205080204" pitchFamily="50" charset="-128"/>
                        <a:ea typeface="ＭＳ Ｐゴシック" panose="020B0600070205080204" pitchFamily="50" charset="-128"/>
                      </a:endParaRPr>
                    </a:p>
                  </a:txBody>
                  <a:tcPr marL="91437" marR="91437" marT="45700" marB="45700" vert="eaVert" anchor="b">
                    <a:solidFill>
                      <a:schemeClr val="accent5">
                        <a:lumMod val="20000"/>
                        <a:lumOff val="80000"/>
                      </a:schemeClr>
                    </a:solidFill>
                  </a:tcPr>
                </a:tc>
                <a:tc>
                  <a:txBody>
                    <a:bodyPr/>
                    <a:lstStyle/>
                    <a:p>
                      <a:pPr algn="l"/>
                      <a:r>
                        <a:rPr kumimoji="1" lang="ja-JP" altLang="en-US" sz="900" b="0" dirty="0">
                          <a:solidFill>
                            <a:schemeClr val="tx1"/>
                          </a:solidFill>
                          <a:latin typeface="+mj-ea"/>
                          <a:ea typeface="+mj-ea"/>
                        </a:rPr>
                        <a:t>　　　　</a:t>
                      </a:r>
                      <a:r>
                        <a:rPr kumimoji="1" lang="ja-JP" altLang="en-US" sz="1000" b="0" dirty="0">
                          <a:solidFill>
                            <a:schemeClr val="tx1"/>
                          </a:solidFill>
                          <a:latin typeface="+mj-ea"/>
                          <a:ea typeface="+mj-ea"/>
                        </a:rPr>
                        <a:t>あい</a:t>
                      </a:r>
                      <a:r>
                        <a:rPr kumimoji="1" lang="ja-JP" altLang="en-US" sz="1000" b="0" dirty="0" err="1">
                          <a:solidFill>
                            <a:schemeClr val="tx1"/>
                          </a:solidFill>
                          <a:latin typeface="+mj-ea"/>
                          <a:ea typeface="+mj-ea"/>
                        </a:rPr>
                        <a:t>ちけん</a:t>
                      </a:r>
                      <a:r>
                        <a:rPr kumimoji="1" lang="ja-JP" altLang="en-US" sz="1000" b="0" dirty="0">
                          <a:solidFill>
                            <a:schemeClr val="tx1"/>
                          </a:solidFill>
                          <a:latin typeface="+mj-ea"/>
                          <a:ea typeface="+mj-ea"/>
                        </a:rPr>
                        <a:t>　　　　こうとうが</a:t>
                      </a:r>
                      <a:r>
                        <a:rPr kumimoji="1" lang="ja-JP" altLang="en-US" sz="1000" b="0" dirty="0" err="1">
                          <a:solidFill>
                            <a:schemeClr val="tx1"/>
                          </a:solidFill>
                          <a:latin typeface="+mj-ea"/>
                          <a:ea typeface="+mj-ea"/>
                        </a:rPr>
                        <a:t>っ</a:t>
                      </a:r>
                      <a:r>
                        <a:rPr kumimoji="1" lang="ja-JP" altLang="en-US" sz="1000" b="0" dirty="0">
                          <a:solidFill>
                            <a:schemeClr val="tx1"/>
                          </a:solidFill>
                          <a:latin typeface="+mj-ea"/>
                          <a:ea typeface="+mj-ea"/>
                        </a:rPr>
                        <a:t>こうとう　しゅうがくしえんきん　せいど</a:t>
                      </a:r>
                      <a:endParaRPr kumimoji="1" lang="en-US" altLang="ja-JP" sz="900" b="0" dirty="0">
                        <a:solidFill>
                          <a:schemeClr val="tx1"/>
                        </a:solidFill>
                        <a:latin typeface="+mj-ea"/>
                        <a:ea typeface="+mj-ea"/>
                      </a:endParaRPr>
                    </a:p>
                    <a:p>
                      <a:pPr algn="l"/>
                      <a:r>
                        <a:rPr kumimoji="1" lang="ja-JP" altLang="en-US" sz="1800" b="1" dirty="0">
                          <a:solidFill>
                            <a:schemeClr val="tx1"/>
                          </a:solidFill>
                          <a:latin typeface="+mj-ea"/>
                          <a:ea typeface="+mj-ea"/>
                        </a:rPr>
                        <a:t>５．</a:t>
                      </a:r>
                      <a:r>
                        <a:rPr kumimoji="1" lang="ja-JP" altLang="en-US" sz="1800" b="0" dirty="0">
                          <a:solidFill>
                            <a:schemeClr val="tx1"/>
                          </a:solidFill>
                          <a:latin typeface="+mj-ea"/>
                          <a:ea typeface="+mj-ea"/>
                        </a:rPr>
                        <a:t>愛知県　高等学校等就学支援金制度</a:t>
                      </a:r>
                      <a:endParaRPr kumimoji="1" lang="en-US" altLang="ja-JP" sz="1800" b="0" dirty="0">
                        <a:solidFill>
                          <a:schemeClr val="tx1"/>
                        </a:solidFill>
                        <a:latin typeface="+mj-ea"/>
                        <a:ea typeface="+mj-ea"/>
                      </a:endParaRPr>
                    </a:p>
                    <a:p>
                      <a:pPr algn="l"/>
                      <a:r>
                        <a:rPr kumimoji="1" lang="ja-JP" altLang="en-US" sz="1000" b="0" kern="1200" dirty="0">
                          <a:solidFill>
                            <a:schemeClr val="tx1"/>
                          </a:solidFill>
                          <a:latin typeface="+mj-ea"/>
                          <a:ea typeface="+mn-ea"/>
                          <a:cs typeface="+mn-cs"/>
                        </a:rPr>
                        <a:t>　　　　　こうりつ　　ぜんにちせい・ていじせい・つうしんせい</a:t>
                      </a:r>
                      <a:endParaRPr kumimoji="1" lang="en-US" altLang="ja-JP" sz="1000" b="0" dirty="0">
                        <a:solidFill>
                          <a:schemeClr val="tx1"/>
                        </a:solidFill>
                        <a:latin typeface="+mj-ea"/>
                        <a:ea typeface="+mj-ea"/>
                      </a:endParaRPr>
                    </a:p>
                    <a:p>
                      <a:pPr algn="l"/>
                      <a:r>
                        <a:rPr kumimoji="1" lang="ja-JP" altLang="en-US" sz="1800" b="0" i="0" dirty="0">
                          <a:solidFill>
                            <a:schemeClr val="tx1"/>
                          </a:solidFill>
                          <a:effectLst/>
                          <a:latin typeface="+mj-ea"/>
                          <a:ea typeface="+mj-ea"/>
                        </a:rPr>
                        <a:t>　</a:t>
                      </a:r>
                      <a:r>
                        <a:rPr kumimoji="1" lang="ja-JP" altLang="en-US" sz="1600" b="0" i="0" dirty="0">
                          <a:solidFill>
                            <a:schemeClr val="tx1"/>
                          </a:solidFill>
                          <a:effectLst/>
                          <a:latin typeface="+mj-ea"/>
                          <a:ea typeface="+mj-ea"/>
                        </a:rPr>
                        <a:t>　（公立の全日制・定時制・通信制）</a:t>
                      </a:r>
                      <a:endParaRPr lang="zh-CN" altLang="en-US" sz="1800" b="0" i="0" dirty="0">
                        <a:solidFill>
                          <a:schemeClr val="tx1"/>
                        </a:solidFill>
                        <a:effectLst/>
                        <a:latin typeface="Meiryo" panose="020B0604030504040204" pitchFamily="50" charset="-128"/>
                        <a:ea typeface="Meiryo" panose="020B0604030504040204" pitchFamily="50" charset="-128"/>
                      </a:endParaRPr>
                    </a:p>
                  </a:txBody>
                  <a:tcPr marL="91437" marR="91437" marT="45700" marB="45700" anchor="ctr">
                    <a:noFill/>
                  </a:tcPr>
                </a:tc>
                <a:tc>
                  <a:txBody>
                    <a:bodyPr/>
                    <a:lstStyle/>
                    <a:p>
                      <a:pPr algn="ctr"/>
                      <a:r>
                        <a:rPr kumimoji="1" lang="ja-JP" altLang="en-US" sz="1800" dirty="0">
                          <a:latin typeface="+mj-ea"/>
                          <a:ea typeface="+mj-ea"/>
                        </a:rPr>
                        <a:t>なし</a:t>
                      </a:r>
                    </a:p>
                  </a:txBody>
                  <a:tcPr marL="91437" marR="91437" marT="45700" marB="45700" anchor="ctr">
                    <a:noFill/>
                  </a:tcPr>
                </a:tc>
                <a:tc>
                  <a:txBody>
                    <a:bodyPr/>
                    <a:lstStyle/>
                    <a:p>
                      <a:r>
                        <a:rPr kumimoji="1" lang="ja-JP" altLang="en-US" sz="900" dirty="0">
                          <a:latin typeface="+mj-ea"/>
                          <a:ea typeface="+mj-ea"/>
                        </a:rPr>
                        <a:t>　にゅうがく</a:t>
                      </a:r>
                      <a:r>
                        <a:rPr kumimoji="1" lang="ja-JP" altLang="en-US" sz="900" dirty="0" err="1">
                          <a:latin typeface="+mj-ea"/>
                          <a:ea typeface="+mj-ea"/>
                        </a:rPr>
                        <a:t>じ</a:t>
                      </a:r>
                      <a:r>
                        <a:rPr kumimoji="1" lang="ja-JP" altLang="en-US" sz="900" dirty="0">
                          <a:latin typeface="+mj-ea"/>
                          <a:ea typeface="+mj-ea"/>
                        </a:rPr>
                        <a:t>　　　　　　　　　　　　　　　　</a:t>
                      </a:r>
                      <a:endParaRPr kumimoji="1" lang="en-US" altLang="ja-JP" sz="900" dirty="0">
                        <a:latin typeface="+mj-ea"/>
                        <a:ea typeface="+mj-ea"/>
                      </a:endParaRPr>
                    </a:p>
                    <a:p>
                      <a:r>
                        <a:rPr kumimoji="1" lang="ja-JP" altLang="en-US" sz="1800" dirty="0">
                          <a:latin typeface="+mj-ea"/>
                          <a:ea typeface="+mj-ea"/>
                        </a:rPr>
                        <a:t>入学時に</a:t>
                      </a:r>
                      <a:r>
                        <a:rPr kumimoji="1" lang="ja-JP" altLang="en-US" sz="1800" kern="1200" dirty="0">
                          <a:solidFill>
                            <a:schemeClr val="tx1"/>
                          </a:solidFill>
                          <a:latin typeface="+mj-ea"/>
                          <a:ea typeface="+mn-ea"/>
                          <a:cs typeface="+mn-cs"/>
                        </a:rPr>
                        <a:t> </a:t>
                      </a:r>
                      <a:r>
                        <a:rPr kumimoji="1" lang="ja-JP" altLang="en-US" sz="900" kern="1200" dirty="0">
                          <a:solidFill>
                            <a:schemeClr val="tx1"/>
                          </a:solidFill>
                          <a:latin typeface="+mj-ea"/>
                          <a:ea typeface="+mn-ea"/>
                          <a:cs typeface="+mn-cs"/>
                        </a:rPr>
                        <a:t>しんせい</a:t>
                      </a:r>
                      <a:endParaRPr kumimoji="1" lang="en-US" altLang="ja-JP" sz="1800" dirty="0">
                        <a:latin typeface="+mj-ea"/>
                        <a:ea typeface="+mj-ea"/>
                      </a:endParaRPr>
                    </a:p>
                    <a:p>
                      <a:r>
                        <a:rPr kumimoji="1" lang="ja-JP" altLang="en-US" sz="1800" dirty="0">
                          <a:latin typeface="+mj-ea"/>
                          <a:ea typeface="+mj-ea"/>
                        </a:rPr>
                        <a:t>オンライン申請</a:t>
                      </a:r>
                    </a:p>
                  </a:txBody>
                  <a:tcPr marL="91437" marR="91437" marT="45700" marB="45700" anchor="ctr">
                    <a:noFill/>
                  </a:tcPr>
                </a:tc>
                <a:extLst>
                  <a:ext uri="{0D108BD9-81ED-4DB2-BD59-A6C34878D82A}">
                    <a16:rowId xmlns:a16="http://schemas.microsoft.com/office/drawing/2014/main" val="1470571295"/>
                  </a:ext>
                </a:extLst>
              </a:tr>
            </a:tbl>
          </a:graphicData>
        </a:graphic>
      </p:graphicFrame>
      <p:sp>
        <p:nvSpPr>
          <p:cNvPr id="6" name="テキスト ボックス 5">
            <a:extLst>
              <a:ext uri="{FF2B5EF4-FFF2-40B4-BE49-F238E27FC236}">
                <a16:creationId xmlns:a16="http://schemas.microsoft.com/office/drawing/2014/main" id="{8E47010A-D47F-4127-9D47-86C0DA674314}"/>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kumimoji="1" lang="ja-JP" altLang="en-US" dirty="0"/>
              <a:t>７</a:t>
            </a:r>
          </a:p>
        </p:txBody>
      </p:sp>
    </p:spTree>
    <p:extLst>
      <p:ext uri="{BB962C8B-B14F-4D97-AF65-F5344CB8AC3E}">
        <p14:creationId xmlns:p14="http://schemas.microsoft.com/office/powerpoint/2010/main" val="1280045023"/>
      </p:ext>
    </p:extLst>
  </p:cSld>
  <p:clrMapOvr>
    <a:masterClrMapping/>
  </p:clrMapOvr>
  <p:transition spd="slow">
    <p:wipe/>
    <p:sndAc>
      <p:stSnd>
        <p:snd r:embed="rId3" name="chimes.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テキスト ボックス 2">
            <a:extLst>
              <a:ext uri="{FF2B5EF4-FFF2-40B4-BE49-F238E27FC236}">
                <a16:creationId xmlns:a16="http://schemas.microsoft.com/office/drawing/2014/main" id="{F1309228-A0C0-4715-BFF1-8CD5F4757886}"/>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た　　 しん</a:t>
            </a:r>
            <a:r>
              <a:rPr kumimoji="1" lang="ja-JP" altLang="en-US" sz="1800" b="1" i="0" u="none" strike="noStrike" kern="1200" cap="none" spc="0" normalizeH="0" baseline="0" noProof="0" dirty="0" err="1">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ろ</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その他の進路</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2621279" y="124137"/>
            <a:ext cx="696687"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4000" dirty="0">
                <a:solidFill>
                  <a:srgbClr val="FFFFFF"/>
                </a:solidFill>
                <a:latin typeface="Arial" panose="020B0604020202020204" pitchFamily="34" charset="0"/>
                <a:ea typeface="ＭＳ Ｐゴシック" panose="020B0600070205080204" pitchFamily="50" charset="-128"/>
              </a:rPr>
              <a:t>３</a:t>
            </a:r>
            <a:r>
              <a:rPr lang="en-US" altLang="ja-JP" sz="4000" dirty="0">
                <a:solidFill>
                  <a:srgbClr val="FFFFFF"/>
                </a:solidFill>
                <a:latin typeface="Arial" panose="020B0604020202020204" pitchFamily="34" charset="0"/>
                <a:ea typeface="ＭＳ Ｐゴシック" panose="020B0600070205080204" pitchFamily="50" charset="-128"/>
              </a:rPr>
              <a:t>.</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50E1424E-588D-46A6-8C1D-9690DEE8BB9E}"/>
              </a:ext>
            </a:extLst>
          </p:cNvPr>
          <p:cNvSpPr txBox="1"/>
          <p:nvPr/>
        </p:nvSpPr>
        <p:spPr>
          <a:xfrm>
            <a:off x="627017" y="1476103"/>
            <a:ext cx="7654834" cy="4434547"/>
          </a:xfrm>
          <a:prstGeom prst="rect">
            <a:avLst/>
          </a:prstGeom>
          <a:noFill/>
        </p:spPr>
        <p:txBody>
          <a:bodyPr wrap="square" rtlCol="0">
            <a:spAutoFit/>
          </a:bodyPr>
          <a:lstStyle/>
          <a:p>
            <a:pPr>
              <a:lnSpc>
                <a:spcPts val="2500"/>
              </a:lnSpc>
            </a:pPr>
            <a:r>
              <a:rPr lang="ja-JP" altLang="en-US" sz="28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　せんしゅうが</a:t>
            </a:r>
            <a:r>
              <a:rPr lang="ja-JP" altLang="en-US" sz="1400" dirty="0" err="1">
                <a:latin typeface="ＭＳ Ｐゴシック" panose="020B0600070205080204" pitchFamily="50" charset="-128"/>
                <a:ea typeface="ＭＳ Ｐゴシック" panose="020B0600070205080204" pitchFamily="50" charset="-128"/>
              </a:rPr>
              <a:t>っ</a:t>
            </a:r>
            <a:r>
              <a:rPr lang="ja-JP" altLang="en-US" sz="1400" dirty="0">
                <a:latin typeface="ＭＳ Ｐゴシック" panose="020B0600070205080204" pitchFamily="50" charset="-128"/>
                <a:ea typeface="ＭＳ Ｐゴシック" panose="020B0600070205080204" pitchFamily="50" charset="-128"/>
              </a:rPr>
              <a:t>こう</a:t>
            </a:r>
            <a:endParaRPr lang="en-US" altLang="ja-JP" sz="2800" dirty="0">
              <a:latin typeface="ＭＳ Ｐゴシック" panose="020B0600070205080204" pitchFamily="50" charset="-128"/>
              <a:ea typeface="ＭＳ Ｐゴシック" panose="020B0600070205080204" pitchFamily="50" charset="-128"/>
            </a:endParaRPr>
          </a:p>
          <a:p>
            <a:pPr>
              <a:lnSpc>
                <a:spcPts val="2500"/>
              </a:lnSpc>
            </a:pPr>
            <a:r>
              <a:rPr lang="ja-JP" altLang="en-US" sz="2800" dirty="0">
                <a:latin typeface="ＭＳ Ｐゴシック" panose="020B0600070205080204" pitchFamily="50" charset="-128"/>
                <a:ea typeface="ＭＳ Ｐゴシック" panose="020B0600070205080204" pitchFamily="50" charset="-128"/>
              </a:rPr>
              <a:t>（１）専修学校</a:t>
            </a:r>
            <a:endParaRPr lang="en-US" altLang="ja-JP" sz="2800" dirty="0">
              <a:latin typeface="ＭＳ Ｐゴシック" panose="020B0600070205080204" pitchFamily="50" charset="-128"/>
              <a:ea typeface="ＭＳ Ｐゴシック" panose="020B0600070205080204" pitchFamily="50" charset="-128"/>
            </a:endParaRPr>
          </a:p>
          <a:p>
            <a:pPr>
              <a:lnSpc>
                <a:spcPts val="2500"/>
              </a:lnSpc>
            </a:pPr>
            <a:r>
              <a:rPr lang="ja-JP" altLang="en-US" sz="2800" dirty="0">
                <a:latin typeface="ＭＳ Ｐゴシック" panose="020B0600070205080204" pitchFamily="50" charset="-128"/>
                <a:ea typeface="ＭＳ Ｐゴシック" panose="020B0600070205080204" pitchFamily="50" charset="-128"/>
              </a:rPr>
              <a:t>　　</a:t>
            </a:r>
            <a:r>
              <a:rPr lang="ja-JP" altLang="en-US" sz="2800" dirty="0" err="1">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とよはししり</a:t>
            </a:r>
            <a:r>
              <a:rPr lang="ja-JP" altLang="en-US" sz="1400" dirty="0" err="1">
                <a:latin typeface="ＭＳ Ｐゴシック" panose="020B0600070205080204" pitchFamily="50" charset="-128"/>
                <a:ea typeface="ＭＳ Ｐゴシック" panose="020B0600070205080204" pitchFamily="50" charset="-128"/>
              </a:rPr>
              <a:t>つ</a:t>
            </a:r>
            <a:r>
              <a:rPr lang="ja-JP" altLang="en-US" sz="1400" dirty="0">
                <a:latin typeface="ＭＳ Ｐゴシック" panose="020B0600070205080204" pitchFamily="50" charset="-128"/>
                <a:ea typeface="ＭＳ Ｐゴシック" panose="020B0600070205080204" pitchFamily="50" charset="-128"/>
              </a:rPr>
              <a:t>　かせいこうとう　せんしゅうが</a:t>
            </a:r>
            <a:r>
              <a:rPr lang="ja-JP" altLang="en-US" sz="1400" dirty="0" err="1">
                <a:latin typeface="ＭＳ Ｐゴシック" panose="020B0600070205080204" pitchFamily="50" charset="-128"/>
                <a:ea typeface="ＭＳ Ｐゴシック" panose="020B0600070205080204" pitchFamily="50" charset="-128"/>
              </a:rPr>
              <a:t>っ</a:t>
            </a:r>
            <a:r>
              <a:rPr lang="ja-JP" altLang="en-US" sz="1400" dirty="0">
                <a:latin typeface="ＭＳ Ｐゴシック" panose="020B0600070205080204" pitchFamily="50" charset="-128"/>
                <a:ea typeface="ＭＳ Ｐゴシック" panose="020B0600070205080204" pitchFamily="50" charset="-128"/>
              </a:rPr>
              <a:t>こう</a:t>
            </a:r>
            <a:endParaRPr lang="en-US" altLang="ja-JP" sz="2800" dirty="0">
              <a:latin typeface="ＭＳ Ｐゴシック" panose="020B0600070205080204" pitchFamily="50" charset="-128"/>
              <a:ea typeface="ＭＳ Ｐゴシック" panose="020B0600070205080204" pitchFamily="50" charset="-128"/>
            </a:endParaRPr>
          </a:p>
          <a:p>
            <a:pPr>
              <a:lnSpc>
                <a:spcPts val="2500"/>
              </a:lnSpc>
            </a:pPr>
            <a:r>
              <a:rPr lang="ja-JP" altLang="en-US" sz="2800" dirty="0">
                <a:latin typeface="ＭＳ Ｐゴシック" panose="020B0600070205080204" pitchFamily="50" charset="-128"/>
                <a:ea typeface="ＭＳ Ｐゴシック" panose="020B0600070205080204" pitchFamily="50" charset="-128"/>
              </a:rPr>
              <a:t>　　・豊橋市立家政高等専修学校</a:t>
            </a:r>
            <a:endParaRPr lang="en-US" altLang="ja-JP" sz="2800" dirty="0">
              <a:latin typeface="ＭＳ Ｐゴシック" panose="020B0600070205080204" pitchFamily="50" charset="-128"/>
              <a:ea typeface="ＭＳ Ｐゴシック" panose="020B0600070205080204" pitchFamily="50" charset="-128"/>
            </a:endParaRPr>
          </a:p>
          <a:p>
            <a:pPr>
              <a:lnSpc>
                <a:spcPts val="2500"/>
              </a:lnSpc>
            </a:pPr>
            <a:r>
              <a:rPr lang="en-US" altLang="ja-JP" sz="28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あい　ち　けんりつ 　　み　かわ こうとうぎじゅつ せんもんこう　　　</a:t>
            </a:r>
            <a:r>
              <a:rPr lang="ja-JP" altLang="en-US" sz="1400" dirty="0" err="1">
                <a:latin typeface="ＭＳ Ｐゴシック" panose="020B0600070205080204" pitchFamily="50" charset="-128"/>
                <a:ea typeface="ＭＳ Ｐゴシック" panose="020B0600070205080204" pitchFamily="50" charset="-128"/>
              </a:rPr>
              <a:t>ひが</a:t>
            </a:r>
            <a:r>
              <a:rPr lang="ja-JP" altLang="en-US" sz="1400" dirty="0">
                <a:latin typeface="ＭＳ Ｐゴシック" panose="020B0600070205080204" pitchFamily="50" charset="-128"/>
                <a:ea typeface="ＭＳ Ｐゴシック" panose="020B0600070205080204" pitchFamily="50" charset="-128"/>
              </a:rPr>
              <a:t>しみかわこう</a:t>
            </a:r>
            <a:endParaRPr lang="en-US" altLang="ja-JP" sz="2800" dirty="0">
              <a:latin typeface="ＭＳ Ｐゴシック" panose="020B0600070205080204" pitchFamily="50" charset="-128"/>
              <a:ea typeface="ＭＳ Ｐゴシック" panose="020B0600070205080204" pitchFamily="50" charset="-128"/>
            </a:endParaRPr>
          </a:p>
          <a:p>
            <a:pPr>
              <a:lnSpc>
                <a:spcPts val="2500"/>
              </a:lnSpc>
            </a:pPr>
            <a:r>
              <a:rPr lang="ja-JP" altLang="en-US" sz="2800" dirty="0">
                <a:latin typeface="ＭＳ Ｐゴシック" panose="020B0600070205080204" pitchFamily="50" charset="-128"/>
                <a:ea typeface="ＭＳ Ｐゴシック" panose="020B0600070205080204" pitchFamily="50" charset="-128"/>
              </a:rPr>
              <a:t>（２）愛知県立三河高等技術専門校　東三河校</a:t>
            </a:r>
            <a:r>
              <a:rPr lang="en-US" altLang="ja-JP" sz="2800" dirty="0">
                <a:latin typeface="ＭＳ Ｐゴシック" panose="020B0600070205080204" pitchFamily="50" charset="-128"/>
                <a:ea typeface="ＭＳ Ｐゴシック" panose="020B0600070205080204" pitchFamily="50" charset="-128"/>
              </a:rPr>
              <a:t>      </a:t>
            </a:r>
            <a:r>
              <a:rPr lang="ja-JP" altLang="en-US" sz="2800" dirty="0">
                <a:latin typeface="ＭＳ Ｐゴシック" panose="020B0600070205080204" pitchFamily="50" charset="-128"/>
                <a:ea typeface="ＭＳ Ｐゴシック" panose="020B0600070205080204" pitchFamily="50" charset="-128"/>
              </a:rPr>
              <a:t>　　　　　　　　　　　</a:t>
            </a:r>
            <a:endParaRPr lang="en-US" altLang="ja-JP" sz="2800" dirty="0">
              <a:latin typeface="ＭＳ Ｐゴシック" panose="020B0600070205080204" pitchFamily="50" charset="-128"/>
              <a:ea typeface="ＭＳ Ｐゴシック" panose="020B0600070205080204" pitchFamily="50" charset="-128"/>
            </a:endParaRPr>
          </a:p>
          <a:p>
            <a:pPr>
              <a:lnSpc>
                <a:spcPts val="2500"/>
              </a:lnSpc>
            </a:pPr>
            <a:r>
              <a:rPr lang="ja-JP" altLang="en-US" sz="28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しゅうしょく</a:t>
            </a:r>
            <a:endParaRPr lang="en-US" altLang="ja-JP" sz="1400" dirty="0">
              <a:latin typeface="ＭＳ Ｐゴシック" panose="020B0600070205080204" pitchFamily="50" charset="-128"/>
              <a:ea typeface="ＭＳ Ｐゴシック" panose="020B0600070205080204" pitchFamily="50" charset="-128"/>
            </a:endParaRPr>
          </a:p>
          <a:p>
            <a:pPr>
              <a:lnSpc>
                <a:spcPts val="2500"/>
              </a:lnSpc>
            </a:pPr>
            <a:r>
              <a:rPr lang="ja-JP" altLang="en-US" sz="2800" dirty="0">
                <a:latin typeface="ＭＳ Ｐゴシック" panose="020B0600070205080204" pitchFamily="50" charset="-128"/>
                <a:ea typeface="ＭＳ Ｐゴシック" panose="020B0600070205080204" pitchFamily="50" charset="-128"/>
              </a:rPr>
              <a:t>（３）就職</a:t>
            </a:r>
            <a:endParaRPr lang="en-US" altLang="ja-JP" sz="2800" dirty="0">
              <a:latin typeface="ＭＳ Ｐゴシック" panose="020B0600070205080204" pitchFamily="50" charset="-128"/>
              <a:ea typeface="ＭＳ Ｐゴシック" panose="020B0600070205080204" pitchFamily="50" charset="-128"/>
            </a:endParaRPr>
          </a:p>
          <a:p>
            <a:pPr>
              <a:lnSpc>
                <a:spcPts val="2500"/>
              </a:lnSpc>
            </a:pPr>
            <a:endParaRPr lang="en-US" altLang="ja-JP" sz="2800" dirty="0">
              <a:latin typeface="ＭＳ Ｐゴシック" panose="020B0600070205080204" pitchFamily="50" charset="-128"/>
              <a:ea typeface="ＭＳ Ｐゴシック" panose="020B0600070205080204" pitchFamily="50" charset="-128"/>
            </a:endParaRPr>
          </a:p>
          <a:p>
            <a:pPr>
              <a:lnSpc>
                <a:spcPts val="2000"/>
              </a:lnSpc>
            </a:pPr>
            <a:r>
              <a:rPr lang="en-US" altLang="ja-JP" sz="14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しんろ　　　てび　　　　　　　　　　　　　　　　　　　　　　　　せんもんが</a:t>
            </a:r>
            <a:r>
              <a:rPr lang="ja-JP" altLang="en-US" sz="1400" dirty="0" err="1">
                <a:latin typeface="ＭＳ Ｐゴシック" panose="020B0600070205080204" pitchFamily="50" charset="-128"/>
                <a:ea typeface="ＭＳ Ｐゴシック" panose="020B0600070205080204" pitchFamily="50" charset="-128"/>
              </a:rPr>
              <a:t>っ</a:t>
            </a:r>
            <a:r>
              <a:rPr lang="ja-JP" altLang="en-US" sz="1400" dirty="0">
                <a:latin typeface="ＭＳ Ｐゴシック" panose="020B0600070205080204" pitchFamily="50" charset="-128"/>
                <a:ea typeface="ＭＳ Ｐゴシック" panose="020B0600070205080204" pitchFamily="50" charset="-128"/>
              </a:rPr>
              <a:t>こう　　　　しんがく</a:t>
            </a:r>
            <a:endParaRPr lang="en-US" altLang="ja-JP" sz="1400" dirty="0">
              <a:latin typeface="ＭＳ Ｐゴシック" panose="020B0600070205080204" pitchFamily="50" charset="-128"/>
              <a:ea typeface="ＭＳ Ｐゴシック" panose="020B0600070205080204" pitchFamily="50" charset="-128"/>
            </a:endParaRPr>
          </a:p>
          <a:p>
            <a:pPr>
              <a:lnSpc>
                <a:spcPts val="2000"/>
              </a:lnSpc>
            </a:pP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「進路の手引き」</a:t>
            </a:r>
            <a:r>
              <a:rPr lang="en-US" altLang="ja-JP" sz="2400" dirty="0">
                <a:latin typeface="ＭＳ Ｐゴシック" panose="020B0600070205080204" pitchFamily="50" charset="-128"/>
                <a:ea typeface="ＭＳ Ｐゴシック" panose="020B0600070205080204" pitchFamily="50" charset="-128"/>
              </a:rPr>
              <a:t>P.13,Q:15</a:t>
            </a:r>
            <a:r>
              <a:rPr lang="ja-JP" altLang="en-US" sz="2400" dirty="0">
                <a:latin typeface="ＭＳ Ｐゴシック" panose="020B0600070205080204" pitchFamily="50" charset="-128"/>
                <a:ea typeface="ＭＳ Ｐゴシック" panose="020B0600070205080204" pitchFamily="50" charset="-128"/>
              </a:rPr>
              <a:t>にある“専門学校”に進学する</a:t>
            </a:r>
            <a:endParaRPr lang="en-US" altLang="ja-JP" sz="2400" dirty="0">
              <a:latin typeface="ＭＳ Ｐゴシック" panose="020B0600070205080204" pitchFamily="50" charset="-128"/>
              <a:ea typeface="ＭＳ Ｐゴシック" panose="020B0600070205080204" pitchFamily="50" charset="-128"/>
            </a:endParaRPr>
          </a:p>
          <a:p>
            <a:pPr>
              <a:lnSpc>
                <a:spcPts val="2000"/>
              </a:lnSpc>
            </a:pPr>
            <a:r>
              <a:rPr lang="ja-JP" altLang="en-US" sz="1400" dirty="0">
                <a:latin typeface="ＭＳ Ｐゴシック" panose="020B0600070205080204" pitchFamily="50" charset="-128"/>
                <a:ea typeface="ＭＳ Ｐゴシック" panose="020B0600070205080204" pitchFamily="50" charset="-128"/>
              </a:rPr>
              <a:t>　せいと　　おお</a:t>
            </a:r>
            <a:endParaRPr lang="en-US" altLang="ja-JP" sz="1400" dirty="0">
              <a:latin typeface="ＭＳ Ｐゴシック" panose="020B0600070205080204" pitchFamily="50" charset="-128"/>
              <a:ea typeface="ＭＳ Ｐゴシック" panose="020B0600070205080204" pitchFamily="50" charset="-128"/>
            </a:endParaRPr>
          </a:p>
          <a:p>
            <a:pPr>
              <a:lnSpc>
                <a:spcPts val="2000"/>
              </a:lnSpc>
            </a:pPr>
            <a:r>
              <a:rPr lang="ja-JP" altLang="en-US" sz="2400" dirty="0">
                <a:latin typeface="ＭＳ Ｐゴシック" panose="020B0600070205080204" pitchFamily="50" charset="-128"/>
                <a:ea typeface="ＭＳ Ｐゴシック" panose="020B0600070205080204" pitchFamily="50" charset="-128"/>
              </a:rPr>
              <a:t>生徒も多くいます。</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2800" dirty="0"/>
          </a:p>
        </p:txBody>
      </p:sp>
      <p:sp>
        <p:nvSpPr>
          <p:cNvPr id="5" name="テキスト ボックス 4">
            <a:extLst>
              <a:ext uri="{FF2B5EF4-FFF2-40B4-BE49-F238E27FC236}">
                <a16:creationId xmlns:a16="http://schemas.microsoft.com/office/drawing/2014/main" id="{B49E36C6-6D4D-4D0F-AF7C-1DF6B415040D}"/>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a:t>
            </a:r>
            <a:r>
              <a:rPr lang="ja-JP" altLang="en-US" dirty="0">
                <a:latin typeface="ＭＳ Ｐゴシック" panose="020B0600070205080204" pitchFamily="50" charset="-128"/>
                <a:ea typeface="ＭＳ Ｐゴシック" panose="020B0600070205080204" pitchFamily="50" charset="-128"/>
              </a:rPr>
              <a:t>８</a:t>
            </a:r>
            <a:endParaRPr kumimoji="1" lang="ja-JP" altLang="en-US" dirty="0"/>
          </a:p>
        </p:txBody>
      </p:sp>
    </p:spTree>
    <p:extLst>
      <p:ext uri="{BB962C8B-B14F-4D97-AF65-F5344CB8AC3E}">
        <p14:creationId xmlns:p14="http://schemas.microsoft.com/office/powerpoint/2010/main" val="1108964906"/>
      </p:ext>
    </p:extLst>
  </p:cSld>
  <p:clrMapOvr>
    <a:masterClrMapping/>
  </p:clrMapOvr>
  <p:transition spd="slow">
    <p:wipe/>
    <p:sndAc>
      <p:stSnd>
        <p:snd r:embed="rId3"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テキスト ボックス 2">
            <a:extLst>
              <a:ext uri="{FF2B5EF4-FFF2-40B4-BE49-F238E27FC236}">
                <a16:creationId xmlns:a16="http://schemas.microsoft.com/office/drawing/2014/main" id="{F1309228-A0C0-4715-BFF1-8CD5F4757886}"/>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en-US" altLang="ja-JP"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Q</a:t>
            </a: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a:t>
            </a:r>
            <a:r>
              <a:rPr kumimoji="1" lang="en-US" altLang="ja-JP"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A</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3287485" y="124137"/>
            <a:ext cx="696687"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4000" dirty="0">
                <a:solidFill>
                  <a:srgbClr val="FFFFFF"/>
                </a:solidFill>
                <a:latin typeface="Arial" panose="020B0604020202020204" pitchFamily="34" charset="0"/>
                <a:ea typeface="ＭＳ Ｐゴシック" panose="020B0600070205080204" pitchFamily="50" charset="-128"/>
              </a:rPr>
              <a:t>４</a:t>
            </a:r>
            <a:r>
              <a:rPr lang="en-US" altLang="ja-JP" sz="4000" dirty="0">
                <a:solidFill>
                  <a:srgbClr val="FFFFFF"/>
                </a:solidFill>
                <a:latin typeface="Arial" panose="020B0604020202020204" pitchFamily="34" charset="0"/>
                <a:ea typeface="ＭＳ Ｐゴシック" panose="020B0600070205080204" pitchFamily="50" charset="-128"/>
              </a:rPr>
              <a:t>.</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463AF2B3-35FE-4CE3-B27E-4F96F0D79FD3}"/>
              </a:ext>
            </a:extLst>
          </p:cNvPr>
          <p:cNvPicPr>
            <a:picLocks noChangeAspect="1"/>
          </p:cNvPicPr>
          <p:nvPr/>
        </p:nvPicPr>
        <p:blipFill rotWithShape="1">
          <a:blip r:embed="rId4"/>
          <a:srcRect l="25286" t="57582" r="26714" b="33355"/>
          <a:stretch/>
        </p:blipFill>
        <p:spPr>
          <a:xfrm>
            <a:off x="522952" y="903908"/>
            <a:ext cx="8098095" cy="859594"/>
          </a:xfrm>
          <a:prstGeom prst="rect">
            <a:avLst/>
          </a:prstGeom>
        </p:spPr>
      </p:pic>
      <p:sp>
        <p:nvSpPr>
          <p:cNvPr id="7" name="テキスト ボックス 6">
            <a:extLst>
              <a:ext uri="{FF2B5EF4-FFF2-40B4-BE49-F238E27FC236}">
                <a16:creationId xmlns:a16="http://schemas.microsoft.com/office/drawing/2014/main" id="{8E4BD042-5C00-4283-ACA4-B8B05F4E9B8B}"/>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P.9</a:t>
            </a:r>
            <a:endParaRPr kumimoji="1" lang="ja-JP" altLang="en-US" dirty="0"/>
          </a:p>
        </p:txBody>
      </p:sp>
      <p:pic>
        <p:nvPicPr>
          <p:cNvPr id="4" name="図 3" descr="R６ 　進路の手引き (日)　修正060806 [互換モード] - Word">
            <a:extLst>
              <a:ext uri="{FF2B5EF4-FFF2-40B4-BE49-F238E27FC236}">
                <a16:creationId xmlns:a16="http://schemas.microsoft.com/office/drawing/2014/main" id="{52B5A80C-2093-46F7-9341-5E77564DD238}"/>
              </a:ext>
            </a:extLst>
          </p:cNvPr>
          <p:cNvPicPr>
            <a:picLocks noChangeAspect="1"/>
          </p:cNvPicPr>
          <p:nvPr/>
        </p:nvPicPr>
        <p:blipFill rotWithShape="1">
          <a:blip r:embed="rId5">
            <a:extLst>
              <a:ext uri="{28A0092B-C50C-407E-A947-70E740481C1C}">
                <a14:useLocalDpi xmlns:a14="http://schemas.microsoft.com/office/drawing/2010/main" val="0"/>
              </a:ext>
            </a:extLst>
          </a:blip>
          <a:srcRect l="17461" t="24419" r="51586" b="3865"/>
          <a:stretch/>
        </p:blipFill>
        <p:spPr>
          <a:xfrm>
            <a:off x="2815770" y="1835387"/>
            <a:ext cx="3996665" cy="4898476"/>
          </a:xfrm>
          <a:prstGeom prst="rect">
            <a:avLst/>
          </a:prstGeom>
        </p:spPr>
      </p:pic>
    </p:spTree>
    <p:extLst>
      <p:ext uri="{BB962C8B-B14F-4D97-AF65-F5344CB8AC3E}">
        <p14:creationId xmlns:p14="http://schemas.microsoft.com/office/powerpoint/2010/main" val="2713630193"/>
      </p:ext>
    </p:extLst>
  </p:cSld>
  <p:clrMapOvr>
    <a:masterClrMapping/>
  </p:clrMapOvr>
  <p:transition spd="slow">
    <p:wipe/>
    <p:sndAc>
      <p:stSnd>
        <p:snd r:embed="rId3" name="chimes.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テキスト ボックス 2">
            <a:extLst>
              <a:ext uri="{FF2B5EF4-FFF2-40B4-BE49-F238E27FC236}">
                <a16:creationId xmlns:a16="http://schemas.microsoft.com/office/drawing/2014/main" id="{F1309228-A0C0-4715-BFF1-8CD5F4757886}"/>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en-US" altLang="ja-JP"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Q</a:t>
            </a: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a:t>
            </a:r>
            <a:r>
              <a:rPr kumimoji="1" lang="en-US" altLang="ja-JP"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A</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3287485" y="124137"/>
            <a:ext cx="696687"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4000" dirty="0">
                <a:solidFill>
                  <a:srgbClr val="FFFFFF"/>
                </a:solidFill>
                <a:latin typeface="Arial" panose="020B0604020202020204" pitchFamily="34" charset="0"/>
                <a:ea typeface="ＭＳ Ｐゴシック" panose="020B0600070205080204" pitchFamily="50" charset="-128"/>
              </a:rPr>
              <a:t>４</a:t>
            </a:r>
            <a:r>
              <a:rPr lang="en-US" altLang="ja-JP" sz="4000" dirty="0">
                <a:solidFill>
                  <a:srgbClr val="FFFFFF"/>
                </a:solidFill>
                <a:latin typeface="Arial" panose="020B0604020202020204" pitchFamily="34" charset="0"/>
                <a:ea typeface="ＭＳ Ｐゴシック" panose="020B0600070205080204" pitchFamily="50" charset="-128"/>
              </a:rPr>
              <a:t>.</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pic>
        <p:nvPicPr>
          <p:cNvPr id="2" name="図 1">
            <a:extLst>
              <a:ext uri="{FF2B5EF4-FFF2-40B4-BE49-F238E27FC236}">
                <a16:creationId xmlns:a16="http://schemas.microsoft.com/office/drawing/2014/main" id="{F7983CAF-53C4-48C8-A8B2-C5F180911658}"/>
              </a:ext>
            </a:extLst>
          </p:cNvPr>
          <p:cNvPicPr>
            <a:picLocks noChangeAspect="1"/>
          </p:cNvPicPr>
          <p:nvPr/>
        </p:nvPicPr>
        <p:blipFill rotWithShape="1">
          <a:blip r:embed="rId4"/>
          <a:srcRect l="25429" t="23956" r="26714" b="48933"/>
          <a:stretch/>
        </p:blipFill>
        <p:spPr>
          <a:xfrm>
            <a:off x="63327" y="878416"/>
            <a:ext cx="9080673" cy="2550584"/>
          </a:xfrm>
          <a:prstGeom prst="rect">
            <a:avLst/>
          </a:prstGeom>
        </p:spPr>
      </p:pic>
      <p:sp>
        <p:nvSpPr>
          <p:cNvPr id="5" name="テキスト ボックス 4">
            <a:extLst>
              <a:ext uri="{FF2B5EF4-FFF2-40B4-BE49-F238E27FC236}">
                <a16:creationId xmlns:a16="http://schemas.microsoft.com/office/drawing/2014/main" id="{60CAB406-C593-46CD-879C-A9F9E0AF2C09}"/>
              </a:ext>
            </a:extLst>
          </p:cNvPr>
          <p:cNvSpPr txBox="1"/>
          <p:nvPr/>
        </p:nvSpPr>
        <p:spPr>
          <a:xfrm>
            <a:off x="7271657" y="190892"/>
            <a:ext cx="1613468"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a:t>
            </a:r>
            <a:r>
              <a:rPr kumimoji="1" lang="ja-JP" altLang="en-US" dirty="0">
                <a:latin typeface="ＭＳ Ｐゴシック" panose="020B0600070205080204" pitchFamily="50" charset="-128"/>
                <a:ea typeface="ＭＳ Ｐゴシック" panose="020B0600070205080204" pitchFamily="50" charset="-128"/>
              </a:rPr>
              <a:t>１０</a:t>
            </a:r>
            <a:endParaRPr kumimoji="1" lang="ja-JP" altLang="en-US" dirty="0"/>
          </a:p>
        </p:txBody>
      </p:sp>
    </p:spTree>
    <p:extLst>
      <p:ext uri="{BB962C8B-B14F-4D97-AF65-F5344CB8AC3E}">
        <p14:creationId xmlns:p14="http://schemas.microsoft.com/office/powerpoint/2010/main" val="1520854571"/>
      </p:ext>
    </p:extLst>
  </p:cSld>
  <p:clrMapOvr>
    <a:masterClrMapping/>
  </p:clrMapOvr>
  <p:transition spd="slow">
    <p:wipe/>
    <p:sndAc>
      <p:stSnd>
        <p:snd r:embed="rId3"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3A1947FE-09FB-4AB5-8057-B94B9D98DA95}"/>
              </a:ext>
            </a:extLst>
          </p:cNvPr>
          <p:cNvSpPr txBox="1">
            <a:spLocks noChangeArrowheads="1"/>
          </p:cNvSpPr>
          <p:nvPr/>
        </p:nvSpPr>
        <p:spPr bwMode="auto">
          <a:xfrm>
            <a:off x="0" y="-5050"/>
            <a:ext cx="9144000" cy="797206"/>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eaLnBrk="0" fontAlgn="base" hangingPunct="0">
              <a:lnSpc>
                <a:spcPts val="2300"/>
              </a:lnSpc>
              <a:spcBef>
                <a:spcPct val="20000"/>
              </a:spcBef>
              <a:spcAft>
                <a:spcPct val="0"/>
              </a:spcAft>
              <a:buClr>
                <a:srgbClr val="0000FF"/>
              </a:buClr>
              <a:buSzPct val="70000"/>
              <a:defRPr/>
            </a:pPr>
            <a:r>
              <a:rPr lang="ja-JP" altLang="en-US" b="1" dirty="0">
                <a:solidFill>
                  <a:prstClr val="white"/>
                </a:solidFill>
                <a:latin typeface="HGｺﾞｼｯｸM" pitchFamily="49" charset="-128"/>
                <a:ea typeface="HGｺﾞｼｯｸM" pitchFamily="49" charset="-128"/>
              </a:rPr>
              <a:t>にほん　  きょういくせい</a:t>
            </a:r>
            <a:r>
              <a:rPr lang="ja-JP" altLang="en-US" b="1" dirty="0" err="1">
                <a:solidFill>
                  <a:prstClr val="white"/>
                </a:solidFill>
                <a:latin typeface="HGｺﾞｼｯｸM" pitchFamily="49" charset="-128"/>
                <a:ea typeface="HGｺﾞｼｯｸM" pitchFamily="49" charset="-128"/>
              </a:rPr>
              <a:t>ど</a:t>
            </a:r>
            <a:endParaRPr lang="en-US" altLang="ja-JP" b="1" dirty="0">
              <a:solidFill>
                <a:prstClr val="white"/>
              </a:solidFill>
              <a:latin typeface="HGｺﾞｼｯｸM" pitchFamily="49" charset="-128"/>
              <a:ea typeface="HGｺﾞｼｯｸM" pitchFamily="49" charset="-128"/>
            </a:endParaRPr>
          </a:p>
          <a:p>
            <a:pPr algn="ctr" eaLnBrk="0" fontAlgn="base" hangingPunct="0">
              <a:lnSpc>
                <a:spcPts val="2300"/>
              </a:lnSpc>
              <a:spcBef>
                <a:spcPct val="20000"/>
              </a:spcBef>
              <a:spcAft>
                <a:spcPct val="0"/>
              </a:spcAft>
              <a:buClr>
                <a:srgbClr val="0000FF"/>
              </a:buClr>
              <a:buSzPct val="70000"/>
              <a:defRPr/>
            </a:pPr>
            <a:r>
              <a:rPr lang="ja-JP" altLang="en-US" sz="3600" b="1" dirty="0">
                <a:solidFill>
                  <a:prstClr val="white"/>
                </a:solidFill>
                <a:latin typeface="HGSｺﾞｼｯｸM" pitchFamily="50" charset="-128"/>
                <a:ea typeface="HGSｺﾞｼｯｸM" pitchFamily="50" charset="-128"/>
              </a:rPr>
              <a:t>日本の教育制度</a:t>
            </a:r>
            <a:r>
              <a:rPr lang="ja-JP" altLang="en-US" b="1" dirty="0">
                <a:solidFill>
                  <a:prstClr val="white"/>
                </a:solidFill>
                <a:latin typeface="HGSｺﾞｼｯｸM" pitchFamily="50" charset="-128"/>
                <a:ea typeface="HGSｺﾞｼｯｸM" pitchFamily="50" charset="-128"/>
              </a:rPr>
              <a:t>　</a:t>
            </a:r>
            <a:endParaRPr lang="ja-JP" altLang="en-US" sz="2100" b="1" dirty="0">
              <a:solidFill>
                <a:prstClr val="white"/>
              </a:solidFill>
              <a:latin typeface="HGSｺﾞｼｯｸM" pitchFamily="50" charset="-128"/>
              <a:ea typeface="HGSｺﾞｼｯｸM" pitchFamily="50" charset="-128"/>
            </a:endParaRPr>
          </a:p>
        </p:txBody>
      </p:sp>
      <p:sp>
        <p:nvSpPr>
          <p:cNvPr id="22534" name="テキスト ボックス 1">
            <a:extLst>
              <a:ext uri="{FF2B5EF4-FFF2-40B4-BE49-F238E27FC236}">
                <a16:creationId xmlns:a16="http://schemas.microsoft.com/office/drawing/2014/main" id="{28C5C284-D2B1-4FF4-AB22-06B16902FF79}"/>
              </a:ext>
            </a:extLst>
          </p:cNvPr>
          <p:cNvSpPr txBox="1">
            <a:spLocks noChangeArrowheads="1"/>
          </p:cNvSpPr>
          <p:nvPr/>
        </p:nvSpPr>
        <p:spPr bwMode="auto">
          <a:xfrm>
            <a:off x="2349291" y="157420"/>
            <a:ext cx="573881" cy="6463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buNone/>
            </a:pPr>
            <a:r>
              <a:rPr lang="en-US" altLang="ja-JP" sz="3600" dirty="0">
                <a:solidFill>
                  <a:prstClr val="white"/>
                </a:solidFill>
              </a:rPr>
              <a:t>1.</a:t>
            </a:r>
            <a:endParaRPr lang="ja-JP" altLang="en-US" sz="3600" dirty="0">
              <a:solidFill>
                <a:prstClr val="white"/>
              </a:solidFill>
            </a:endParaRPr>
          </a:p>
        </p:txBody>
      </p:sp>
      <p:pic>
        <p:nvPicPr>
          <p:cNvPr id="2" name="図 1">
            <a:extLst>
              <a:ext uri="{FF2B5EF4-FFF2-40B4-BE49-F238E27FC236}">
                <a16:creationId xmlns:a16="http://schemas.microsoft.com/office/drawing/2014/main" id="{C38A90C2-687D-4AB3-9B60-E905C89A24CF}"/>
              </a:ext>
            </a:extLst>
          </p:cNvPr>
          <p:cNvPicPr>
            <a:picLocks noChangeAspect="1"/>
          </p:cNvPicPr>
          <p:nvPr/>
        </p:nvPicPr>
        <p:blipFill rotWithShape="1">
          <a:blip r:embed="rId4"/>
          <a:srcRect l="22143" t="31896" r="27500" b="12839"/>
          <a:stretch/>
        </p:blipFill>
        <p:spPr>
          <a:xfrm>
            <a:off x="221044" y="1113177"/>
            <a:ext cx="8701912" cy="5369265"/>
          </a:xfrm>
          <a:prstGeom prst="rect">
            <a:avLst/>
          </a:prstGeom>
        </p:spPr>
      </p:pic>
      <p:sp>
        <p:nvSpPr>
          <p:cNvPr id="7" name="テキスト ボックス 6">
            <a:extLst>
              <a:ext uri="{FF2B5EF4-FFF2-40B4-BE49-F238E27FC236}">
                <a16:creationId xmlns:a16="http://schemas.microsoft.com/office/drawing/2014/main" id="{4580C39E-7A51-4AD0-97CC-F158E095FFD5}"/>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kumimoji="1" lang="ja-JP" altLang="en-US" dirty="0"/>
              <a:t>１</a:t>
            </a:r>
          </a:p>
        </p:txBody>
      </p:sp>
    </p:spTree>
  </p:cSld>
  <p:clrMapOvr>
    <a:masterClrMapping/>
  </p:clrMapOvr>
  <p:transition spd="slow">
    <p:wipe/>
    <p:sndAc>
      <p:stSnd>
        <p:snd r:embed="rId3"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テキスト ボックス 2">
            <a:extLst>
              <a:ext uri="{FF2B5EF4-FFF2-40B4-BE49-F238E27FC236}">
                <a16:creationId xmlns:a16="http://schemas.microsoft.com/office/drawing/2014/main" id="{F1309228-A0C0-4715-BFF1-8CD5F4757886}"/>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en-US" altLang="ja-JP"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Q</a:t>
            </a: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a:t>
            </a:r>
            <a:r>
              <a:rPr kumimoji="1" lang="en-US" altLang="ja-JP"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A</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3287485" y="124137"/>
            <a:ext cx="696687"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4000" dirty="0">
                <a:solidFill>
                  <a:srgbClr val="FFFFFF"/>
                </a:solidFill>
                <a:latin typeface="Arial" panose="020B0604020202020204" pitchFamily="34" charset="0"/>
                <a:ea typeface="ＭＳ Ｐゴシック" panose="020B0600070205080204" pitchFamily="50" charset="-128"/>
              </a:rPr>
              <a:t>４</a:t>
            </a:r>
            <a:r>
              <a:rPr lang="en-US" altLang="ja-JP" sz="4000" dirty="0">
                <a:solidFill>
                  <a:srgbClr val="FFFFFF"/>
                </a:solidFill>
                <a:latin typeface="Arial" panose="020B0604020202020204" pitchFamily="34" charset="0"/>
                <a:ea typeface="ＭＳ Ｐゴシック" panose="020B0600070205080204" pitchFamily="50" charset="-128"/>
              </a:rPr>
              <a:t>.</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486E94D1-1911-4739-9F75-D6B549B6B8E9}"/>
              </a:ext>
            </a:extLst>
          </p:cNvPr>
          <p:cNvSpPr txBox="1"/>
          <p:nvPr/>
        </p:nvSpPr>
        <p:spPr>
          <a:xfrm>
            <a:off x="7529852" y="190892"/>
            <a:ext cx="1501227"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a:t>
            </a:r>
            <a:r>
              <a:rPr lang="en-US" altLang="ja-JP" dirty="0">
                <a:latin typeface="ＭＳ Ｐゴシック" panose="020B0600070205080204" pitchFamily="50" charset="-128"/>
                <a:ea typeface="ＭＳ Ｐゴシック" panose="020B0600070205080204" pitchFamily="50" charset="-128"/>
              </a:rPr>
              <a:t>11</a:t>
            </a:r>
            <a:endParaRPr kumimoji="1" lang="ja-JP" altLang="en-US" dirty="0"/>
          </a:p>
        </p:txBody>
      </p:sp>
      <p:pic>
        <p:nvPicPr>
          <p:cNvPr id="4" name="図 3" descr="R６ 　進路の手引き (日)　修正060806 [互換モード] - Word">
            <a:extLst>
              <a:ext uri="{FF2B5EF4-FFF2-40B4-BE49-F238E27FC236}">
                <a16:creationId xmlns:a16="http://schemas.microsoft.com/office/drawing/2014/main" id="{A6F1D23E-C46D-4478-BCAF-A76068A9A046}"/>
              </a:ext>
            </a:extLst>
          </p:cNvPr>
          <p:cNvPicPr>
            <a:picLocks noChangeAspect="1"/>
          </p:cNvPicPr>
          <p:nvPr/>
        </p:nvPicPr>
        <p:blipFill rotWithShape="1">
          <a:blip r:embed="rId4">
            <a:extLst>
              <a:ext uri="{28A0092B-C50C-407E-A947-70E740481C1C}">
                <a14:useLocalDpi xmlns:a14="http://schemas.microsoft.com/office/drawing/2010/main" val="0"/>
              </a:ext>
            </a:extLst>
          </a:blip>
          <a:srcRect l="12540" t="56827" r="53333" b="6676"/>
          <a:stretch/>
        </p:blipFill>
        <p:spPr>
          <a:xfrm>
            <a:off x="821985" y="1022915"/>
            <a:ext cx="7500030" cy="4242880"/>
          </a:xfrm>
          <a:prstGeom prst="rect">
            <a:avLst/>
          </a:prstGeom>
        </p:spPr>
      </p:pic>
    </p:spTree>
    <p:extLst>
      <p:ext uri="{BB962C8B-B14F-4D97-AF65-F5344CB8AC3E}">
        <p14:creationId xmlns:p14="http://schemas.microsoft.com/office/powerpoint/2010/main" val="1773992759"/>
      </p:ext>
    </p:extLst>
  </p:cSld>
  <p:clrMapOvr>
    <a:masterClrMapping/>
  </p:clrMapOvr>
  <p:transition spd="slow">
    <p:wipe/>
    <p:sndAc>
      <p:stSnd>
        <p:snd r:embed="rId3" name="chimes.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テキスト ボックス 3">
            <a:extLst>
              <a:ext uri="{FF2B5EF4-FFF2-40B4-BE49-F238E27FC236}">
                <a16:creationId xmlns:a16="http://schemas.microsoft.com/office/drawing/2014/main" id="{978BF7C0-DADA-4725-A8FC-811BC35C7C4A}"/>
              </a:ext>
            </a:extLst>
          </p:cNvPr>
          <p:cNvSpPr txBox="1">
            <a:spLocks noChangeArrowheads="1"/>
          </p:cNvSpPr>
          <p:nvPr/>
        </p:nvSpPr>
        <p:spPr bwMode="auto">
          <a:xfrm>
            <a:off x="77788" y="1748891"/>
            <a:ext cx="9118600" cy="4991110"/>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　　　　　</a:t>
            </a:r>
            <a:r>
              <a:rPr kumimoji="1" lang="ja-JP" altLang="en-US" sz="1000" b="0" i="0" u="none" strike="noStrike" kern="1200" cap="none" spc="0" normalizeH="0" baseline="0" noProof="0" dirty="0">
                <a:ln>
                  <a:noFill/>
                </a:ln>
                <a:solidFill>
                  <a:prstClr val="black"/>
                </a:solidFill>
                <a:effectLst/>
                <a:highlight>
                  <a:srgbClr val="FFFF00"/>
                </a:highlight>
                <a:uLnTx/>
                <a:uFillTx/>
                <a:latin typeface="ＭＳ Ｐゴシック"/>
                <a:ea typeface="ＭＳ Ｐゴシック"/>
                <a:cs typeface="+mn-cs"/>
              </a:rPr>
              <a:t>が</a:t>
            </a:r>
            <a:r>
              <a:rPr kumimoji="1" lang="ja-JP" altLang="en-US" sz="1000" b="0" i="0" u="none" strike="noStrike" kern="1200" cap="none" spc="0" normalizeH="0" baseline="0" noProof="0" dirty="0" err="1">
                <a:ln>
                  <a:noFill/>
                </a:ln>
                <a:solidFill>
                  <a:prstClr val="black"/>
                </a:solidFill>
                <a:effectLst/>
                <a:highlight>
                  <a:srgbClr val="FFFF00"/>
                </a:highlight>
                <a:uLnTx/>
                <a:uFillTx/>
                <a:latin typeface="ＭＳ Ｐゴシック"/>
                <a:ea typeface="ＭＳ Ｐゴシック"/>
                <a:cs typeface="+mn-cs"/>
              </a:rPr>
              <a:t>い</a:t>
            </a:r>
            <a:r>
              <a:rPr kumimoji="1" lang="ja-JP" altLang="en-US" sz="1000" b="0" i="0" u="none" strike="noStrike" kern="1200" cap="none" spc="0" normalizeH="0" baseline="0" noProof="0" dirty="0">
                <a:ln>
                  <a:noFill/>
                </a:ln>
                <a:solidFill>
                  <a:prstClr val="black"/>
                </a:solidFill>
                <a:effectLst/>
                <a:highlight>
                  <a:srgbClr val="FFFF00"/>
                </a:highlight>
                <a:uLnTx/>
                <a:uFillTx/>
                <a:latin typeface="ＭＳ Ｐゴシック"/>
                <a:ea typeface="ＭＳ Ｐゴシック"/>
                <a:cs typeface="+mn-cs"/>
              </a:rPr>
              <a:t>こくじんせいととうせんばつ</a:t>
            </a: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　　　　　　　　　じゅけん　　　　　こうこう　　　</a:t>
            </a:r>
            <a:r>
              <a:rPr kumimoji="1" lang="ja-JP" altLang="en-US" sz="1400" b="0" i="0" u="none" strike="noStrike" kern="1200" cap="none" spc="0" normalizeH="0" baseline="0" noProof="0" dirty="0">
                <a:ln>
                  <a:noFill/>
                </a:ln>
                <a:solidFill>
                  <a:srgbClr val="FF0000"/>
                </a:solidFill>
                <a:effectLst/>
                <a:uLnTx/>
                <a:uFillTx/>
                <a:latin typeface="ＭＳ Ｐゴシック"/>
                <a:ea typeface="ＭＳ Ｐゴシック"/>
                <a:cs typeface="+mn-cs"/>
              </a:rPr>
              <a:t>あいちけんりつ　みと　　　　　　　　　　こうこう　（ふつうか）</a:t>
            </a:r>
            <a:endParaRPr kumimoji="1" lang="en-US" altLang="ja-JP" sz="1400" b="0" i="0"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a:t>
            </a:r>
            <a:r>
              <a:rPr kumimoji="1" lang="ja-JP" altLang="en-US" sz="2400" b="0" i="0" u="sng" strike="noStrike" kern="1200" cap="none" spc="0" normalizeH="0" baseline="0" noProof="0" dirty="0">
                <a:ln>
                  <a:noFill/>
                </a:ln>
                <a:solidFill>
                  <a:prstClr val="black"/>
                </a:solidFill>
                <a:effectLst/>
                <a:highlight>
                  <a:srgbClr val="FFFF00"/>
                </a:highlight>
                <a:uLnTx/>
                <a:uFillTx/>
                <a:latin typeface="ＭＳ Ｐゴシック"/>
                <a:ea typeface="ＭＳ Ｐゴシック"/>
                <a:cs typeface="+mn-cs"/>
              </a:rPr>
              <a:t>外国人生徒等選抜</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が受検できる高校</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　</a:t>
            </a:r>
            <a:r>
              <a:rPr kumimoji="1" lang="ja-JP" altLang="en-US" sz="2400" b="0" i="0" u="none" strike="noStrike" kern="1200" cap="none" spc="0" normalizeH="0" baseline="0" noProof="0" dirty="0">
                <a:ln>
                  <a:noFill/>
                </a:ln>
                <a:solidFill>
                  <a:srgbClr val="FF0000"/>
                </a:solidFill>
                <a:effectLst/>
                <a:uLnTx/>
                <a:uFillTx/>
                <a:latin typeface="ＭＳ Ｐゴシック"/>
                <a:ea typeface="ＭＳ Ｐゴシック"/>
                <a:cs typeface="+mn-cs"/>
              </a:rPr>
              <a:t>愛知県立御津あおば高校（普通科）</a:t>
            </a:r>
            <a:endParaRPr kumimoji="1" lang="en-US" altLang="ja-JP" sz="2400" b="0" i="0"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ＭＳ Ｐゴシック"/>
                <a:ea typeface="ＭＳ Ｐゴシック"/>
                <a:cs typeface="+mn-cs"/>
              </a:rPr>
              <a:t>あい</a:t>
            </a:r>
            <a:r>
              <a:rPr kumimoji="1" lang="ja-JP" altLang="en-US" sz="1400" b="0" i="0" u="none" strike="noStrike" kern="1200" cap="none" spc="0" normalizeH="0" baseline="0" noProof="0" dirty="0" err="1">
                <a:ln>
                  <a:noFill/>
                </a:ln>
                <a:solidFill>
                  <a:srgbClr val="FF0000"/>
                </a:solidFill>
                <a:effectLst/>
                <a:uLnTx/>
                <a:uFillTx/>
                <a:latin typeface="ＭＳ Ｐゴシック"/>
                <a:ea typeface="ＭＳ Ｐゴシック"/>
                <a:cs typeface="+mn-cs"/>
              </a:rPr>
              <a:t>ちけんりつ</a:t>
            </a:r>
            <a:r>
              <a:rPr kumimoji="1" lang="ja-JP" altLang="en-US" sz="1400" b="0" i="0" u="none" strike="noStrike" kern="1200" cap="none" spc="0" normalizeH="0" baseline="0" noProof="0" dirty="0">
                <a:ln>
                  <a:noFill/>
                </a:ln>
                <a:solidFill>
                  <a:srgbClr val="FF0000"/>
                </a:solidFill>
                <a:effectLst/>
                <a:uLnTx/>
                <a:uFillTx/>
                <a:latin typeface="ＭＳ Ｐゴシック"/>
                <a:ea typeface="ＭＳ Ｐゴシック"/>
                <a:cs typeface="+mn-cs"/>
              </a:rPr>
              <a:t> とよはし にし こうこう　（そうごう　がっか）　　あい</a:t>
            </a:r>
            <a:r>
              <a:rPr kumimoji="1" lang="ja-JP" altLang="en-US" sz="1400" b="0" i="0" u="none" strike="noStrike" kern="1200" cap="none" spc="0" normalizeH="0" baseline="0" noProof="0" dirty="0" err="1">
                <a:ln>
                  <a:noFill/>
                </a:ln>
                <a:solidFill>
                  <a:srgbClr val="FF0000"/>
                </a:solidFill>
                <a:effectLst/>
                <a:uLnTx/>
                <a:uFillTx/>
                <a:latin typeface="ＭＳ Ｐゴシック"/>
                <a:ea typeface="ＭＳ Ｐゴシック"/>
                <a:cs typeface="+mn-cs"/>
              </a:rPr>
              <a:t>ちけんりつ</a:t>
            </a:r>
            <a:r>
              <a:rPr kumimoji="1" lang="ja-JP" altLang="en-US" sz="1400" b="0" i="0" u="none" strike="noStrike" kern="1200" cap="none" spc="0" normalizeH="0" baseline="0" noProof="0" dirty="0">
                <a:ln>
                  <a:noFill/>
                </a:ln>
                <a:solidFill>
                  <a:srgbClr val="FF0000"/>
                </a:solidFill>
                <a:effectLst/>
                <a:uLnTx/>
                <a:uFillTx/>
                <a:latin typeface="ＭＳ Ｐゴシック"/>
                <a:ea typeface="ＭＳ Ｐゴシック"/>
                <a:cs typeface="+mn-cs"/>
              </a:rPr>
              <a:t> 　とよかわこうか　こうこう　（</a:t>
            </a:r>
            <a:r>
              <a:rPr lang="ja-JP" altLang="en-US" sz="1400" dirty="0" err="1">
                <a:solidFill>
                  <a:srgbClr val="FF0000"/>
                </a:solidFill>
                <a:latin typeface="ＭＳ Ｐゴシック"/>
                <a:ea typeface="ＭＳ Ｐゴシック"/>
              </a:rPr>
              <a:t>ぜん</a:t>
            </a:r>
            <a:r>
              <a:rPr kumimoji="1" lang="ja-JP" altLang="en-US" sz="1400" b="0" i="0" u="none" strike="noStrike" kern="1200" cap="none" spc="0" normalizeH="0" baseline="0" noProof="0" dirty="0">
                <a:ln>
                  <a:noFill/>
                </a:ln>
                <a:solidFill>
                  <a:srgbClr val="FF0000"/>
                </a:solidFill>
                <a:effectLst/>
                <a:uLnTx/>
                <a:uFillTx/>
                <a:latin typeface="ＭＳ Ｐゴシック"/>
                <a:ea typeface="ＭＳ Ｐゴシック"/>
                <a:cs typeface="+mn-cs"/>
              </a:rPr>
              <a:t>か）</a:t>
            </a:r>
            <a:endParaRPr kumimoji="1" lang="en-US" altLang="ja-JP" sz="1400" b="0" i="0"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sng" strike="noStrike" kern="1200" cap="none" spc="0" normalizeH="0" baseline="0" noProof="0" dirty="0">
                <a:ln>
                  <a:noFill/>
                </a:ln>
                <a:solidFill>
                  <a:srgbClr val="FF0000"/>
                </a:solidFill>
                <a:effectLst/>
                <a:uLnTx/>
                <a:uFillTx/>
                <a:latin typeface="ＭＳ Ｐゴシック"/>
                <a:ea typeface="ＭＳ Ｐゴシック"/>
                <a:cs typeface="+mn-cs"/>
              </a:rPr>
              <a:t>愛知県立豊橋西高校（総合学科）</a:t>
            </a:r>
            <a:r>
              <a:rPr kumimoji="1" lang="ja-JP" altLang="en-US" sz="2400" b="0" i="0" u="none" strike="noStrike" kern="1200" cap="none" spc="0" normalizeH="0" baseline="0" noProof="0" dirty="0">
                <a:ln>
                  <a:noFill/>
                </a:ln>
                <a:solidFill>
                  <a:srgbClr val="FF0000"/>
                </a:solidFill>
                <a:effectLst/>
                <a:uLnTx/>
                <a:uFillTx/>
                <a:latin typeface="ＭＳ Ｐゴシック"/>
                <a:ea typeface="ＭＳ Ｐゴシック"/>
                <a:cs typeface="+mn-cs"/>
              </a:rPr>
              <a:t>　</a:t>
            </a:r>
            <a:r>
              <a:rPr kumimoji="1" lang="ja-JP" altLang="en-US" sz="2400" b="0" i="0" u="sng" strike="noStrike" kern="1200" cap="none" spc="0" normalizeH="0" baseline="0" noProof="0" dirty="0">
                <a:ln>
                  <a:noFill/>
                </a:ln>
                <a:solidFill>
                  <a:srgbClr val="FF0000"/>
                </a:solidFill>
                <a:effectLst/>
                <a:uLnTx/>
                <a:uFillTx/>
                <a:latin typeface="ＭＳ Ｐゴシック"/>
                <a:ea typeface="ＭＳ Ｐゴシック"/>
                <a:cs typeface="+mn-cs"/>
              </a:rPr>
              <a:t>愛知県立豊川工科高校（</a:t>
            </a:r>
            <a:r>
              <a:rPr lang="ja-JP" altLang="en-US" sz="2400" u="sng" dirty="0">
                <a:solidFill>
                  <a:srgbClr val="FF0000"/>
                </a:solidFill>
                <a:latin typeface="ＭＳ Ｐゴシック"/>
                <a:ea typeface="ＭＳ Ｐゴシック"/>
              </a:rPr>
              <a:t>全</a:t>
            </a:r>
            <a:r>
              <a:rPr kumimoji="1" lang="ja-JP" altLang="en-US" sz="2400" b="0" i="0" u="sng" strike="noStrike" kern="1200" cap="none" spc="0" normalizeH="0" baseline="0" noProof="0" dirty="0">
                <a:ln>
                  <a:noFill/>
                </a:ln>
                <a:solidFill>
                  <a:srgbClr val="FF0000"/>
                </a:solidFill>
                <a:effectLst/>
                <a:uLnTx/>
                <a:uFillTx/>
                <a:latin typeface="ＭＳ Ｐゴシック"/>
                <a:ea typeface="ＭＳ Ｐゴシック"/>
                <a:cs typeface="+mn-cs"/>
              </a:rPr>
              <a:t>科）</a:t>
            </a:r>
            <a:endParaRPr kumimoji="1" lang="en-US" altLang="ja-JP" sz="10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　　　たいしょう　　　ほごしゃ　　　　　とも　　　　あいちけんない　　　　　じゅうしょ　　　　　　　　　　　ほんにん　　　　　　　　ほごしゃ　　　　　　　　が</a:t>
            </a:r>
            <a:r>
              <a:rPr kumimoji="1" lang="ja-JP" altLang="en-US" sz="1000" b="0" i="0" u="none" strike="noStrike" kern="1200" cap="none" spc="0" normalizeH="0" baseline="0" noProof="0" dirty="0" err="1">
                <a:ln>
                  <a:noFill/>
                </a:ln>
                <a:solidFill>
                  <a:prstClr val="black"/>
                </a:solidFill>
                <a:effectLst/>
                <a:uLnTx/>
                <a:uFillTx/>
                <a:latin typeface="ＭＳ Ｐゴシック"/>
                <a:ea typeface="ＭＳ Ｐゴシック"/>
                <a:cs typeface="+mn-cs"/>
              </a:rPr>
              <a:t>い</a:t>
            </a: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こくせき　　　せいと</a:t>
            </a:r>
            <a:endParaRPr kumimoji="1" lang="en-US" altLang="ja-JP" sz="10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・対象：</a:t>
            </a:r>
            <a:r>
              <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rPr>
              <a:t>保護者と共に愛知県内に住所がある、本人または保護者が外国籍の生徒</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2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3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原則として，・日本の学校の小学４年生以上の学年に編入学した生徒</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　　　　　　　 ・入国後の在日期間が</a:t>
            </a:r>
            <a:r>
              <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rPr>
              <a:t>6</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年以内の生徒</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　　　　　　   ・小学</a:t>
            </a:r>
            <a:r>
              <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rPr>
              <a:t>3</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年生以下の学年に編入した人で出入国を</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　　　　　　   　繰り返しているなど，特別な事情がある生徒</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　　　　　けんさ　かもく　             </a:t>
            </a:r>
            <a:r>
              <a:rPr lang="ja-JP" altLang="en-US" sz="1000" dirty="0">
                <a:solidFill>
                  <a:prstClr val="black"/>
                </a:solidFill>
                <a:latin typeface="ＭＳ Ｐゴシック"/>
                <a:ea typeface="ＭＳ Ｐゴシック"/>
              </a:rPr>
              <a:t>こく</a:t>
            </a:r>
            <a:r>
              <a:rPr lang="ja-JP" altLang="en-US" sz="1000" dirty="0" err="1">
                <a:solidFill>
                  <a:prstClr val="black"/>
                </a:solidFill>
                <a:latin typeface="ＭＳ Ｐゴシック"/>
                <a:ea typeface="ＭＳ Ｐゴシック"/>
              </a:rPr>
              <a:t>ご</a:t>
            </a:r>
            <a:r>
              <a:rPr lang="ja-JP" altLang="en-US" sz="1000" dirty="0">
                <a:solidFill>
                  <a:prstClr val="black"/>
                </a:solidFill>
                <a:latin typeface="ＭＳ Ｐゴシック"/>
                <a:ea typeface="ＭＳ Ｐゴシック"/>
              </a:rPr>
              <a:t>　　　　　すうが</a:t>
            </a:r>
            <a:r>
              <a:rPr lang="ja-JP" altLang="en-US" sz="1000" dirty="0" err="1">
                <a:solidFill>
                  <a:prstClr val="black"/>
                </a:solidFill>
                <a:latin typeface="ＭＳ Ｐゴシック"/>
                <a:ea typeface="ＭＳ Ｐゴシック"/>
              </a:rPr>
              <a:t>く</a:t>
            </a:r>
            <a:r>
              <a:rPr lang="ja-JP" altLang="en-US" sz="1000" dirty="0">
                <a:solidFill>
                  <a:prstClr val="black"/>
                </a:solidFill>
                <a:latin typeface="ＭＳ Ｐゴシック"/>
                <a:ea typeface="ＭＳ Ｐゴシック"/>
              </a:rPr>
              <a:t>　　　　　えいご　　　　　ひと　　　　　　　　　　　　　　　　　　　　　　きそてき　　　　　　　ないよう　　　　　　　　</a:t>
            </a:r>
            <a:r>
              <a:rPr lang="ja-JP" altLang="en-US" sz="1000" dirty="0" err="1">
                <a:solidFill>
                  <a:prstClr val="black"/>
                </a:solidFill>
                <a:latin typeface="ＭＳ Ｐゴシック"/>
                <a:ea typeface="ＭＳ Ｐゴシック"/>
              </a:rPr>
              <a:t>つ</a:t>
            </a: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　　　　　　　　　</a:t>
            </a:r>
            <a:endParaRPr kumimoji="1" lang="en-US" altLang="ja-JP" sz="10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lvl="0" fontAlgn="base">
              <a:lnSpc>
                <a:spcPts val="2000"/>
              </a:lnSpc>
              <a:spcBef>
                <a:spcPct val="0"/>
              </a:spcBef>
              <a:spcAft>
                <a:spcPct val="0"/>
              </a:spcAf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・検査科目：国語・数学・英語を一つに</a:t>
            </a:r>
            <a:r>
              <a:rPr lang="ja-JP" altLang="en-US" sz="2400" dirty="0">
                <a:solidFill>
                  <a:prstClr val="black"/>
                </a:solidFill>
                <a:latin typeface="ＭＳ Ｐゴシック"/>
              </a:rPr>
              <a:t>まとめた基礎的な内容</a:t>
            </a:r>
            <a:r>
              <a:rPr lang="ja-JP" altLang="en-US" dirty="0">
                <a:solidFill>
                  <a:prstClr val="black"/>
                </a:solidFill>
                <a:latin typeface="ＭＳ Ｐゴシック"/>
              </a:rPr>
              <a:t>（ルビ付き）</a:t>
            </a:r>
            <a:endParaRPr kumimoji="1" lang="en-US" altLang="ja-JP"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2000"/>
              </a:lnSpc>
              <a:spcBef>
                <a:spcPct val="0"/>
              </a:spcBef>
              <a:spcAft>
                <a:spcPct val="0"/>
              </a:spcAft>
              <a:buClrTx/>
              <a:buSzTx/>
              <a:buFontTx/>
              <a:buNone/>
              <a:tabLst/>
              <a:defRPr/>
            </a:pPr>
            <a:r>
              <a:rPr lang="ja-JP" altLang="en-US" sz="2400" dirty="0">
                <a:solidFill>
                  <a:prstClr val="black"/>
                </a:solidFill>
                <a:latin typeface="ＭＳ Ｐゴシック"/>
                <a:ea typeface="ＭＳ Ｐゴシック"/>
              </a:rPr>
              <a:t>　　</a:t>
            </a:r>
            <a:endParaRPr lang="en-US" altLang="ja-JP" sz="2400" dirty="0">
              <a:solidFill>
                <a:prstClr val="black"/>
              </a:solidFill>
              <a:latin typeface="ＭＳ Ｐゴシック"/>
              <a:ea typeface="ＭＳ Ｐゴシック"/>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　　　　　　　 面接</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185738" marR="0" lvl="0" indent="-185738" algn="l" defTabSz="914400" rtl="0" eaLnBrk="1" fontAlgn="base" latinLnBrk="0" hangingPunct="1">
              <a:lnSpc>
                <a:spcPts val="2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　　　　がくりょくけんさ　　　およ　　　　　　めんせつじっしきじつ　　　　　　　　　れいわ　　　　ねん　　　がつ　むいか　　　　　　</a:t>
            </a:r>
            <a:endParaRPr kumimoji="1" lang="en-US" altLang="ja-JP" sz="10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185738" marR="0" lvl="0" indent="-185738" algn="l" defTabSz="914400" rtl="0" eaLnBrk="1" fontAlgn="base" latinLnBrk="0" hangingPunct="1">
              <a:lnSpc>
                <a:spcPts val="2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・学力検査</a:t>
            </a:r>
            <a:r>
              <a:rPr kumimoji="1" lang="ja-JP" altLang="en-US" sz="1800" b="0" i="0" u="none" strike="noStrike" kern="1200" cap="none" spc="0" normalizeH="0" baseline="0" noProof="0" dirty="0">
                <a:ln>
                  <a:noFill/>
                </a:ln>
                <a:solidFill>
                  <a:prstClr val="black"/>
                </a:solidFill>
                <a:effectLst/>
                <a:uLnTx/>
                <a:uFillTx/>
                <a:latin typeface="ＭＳ Ｐゴシック"/>
                <a:ea typeface="ＭＳ Ｐゴシック"/>
                <a:cs typeface="+mn-cs"/>
              </a:rPr>
              <a:t>及び</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面接実施期日：令和</a:t>
            </a:r>
            <a:r>
              <a:rPr lang="ja-JP" altLang="en-US" sz="2400" dirty="0">
                <a:solidFill>
                  <a:prstClr val="black"/>
                </a:solidFill>
                <a:latin typeface="ＭＳ Ｐゴシック"/>
                <a:ea typeface="ＭＳ Ｐゴシック"/>
              </a:rPr>
              <a:t>６</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年２月６日</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43013" name="テキスト ボックス 1">
            <a:extLst>
              <a:ext uri="{FF2B5EF4-FFF2-40B4-BE49-F238E27FC236}">
                <a16:creationId xmlns:a16="http://schemas.microsoft.com/office/drawing/2014/main" id="{573E956D-7A2A-4910-B9E6-65DF2ACE1329}"/>
              </a:ext>
            </a:extLst>
          </p:cNvPr>
          <p:cNvSpPr txBox="1">
            <a:spLocks noChangeArrowheads="1"/>
          </p:cNvSpPr>
          <p:nvPr/>
        </p:nvSpPr>
        <p:spPr bwMode="auto">
          <a:xfrm>
            <a:off x="228600" y="3488892"/>
            <a:ext cx="868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げんそく　　　　　　　　　　　　　　にほん　　　　　　</a:t>
            </a:r>
            <a:r>
              <a:rPr kumimoji="1" lang="ja-JP" altLang="en-US"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がっ</a:t>
            </a: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こう　　　　　　しょうがく　　　　ねんせい　　いじょう　　　　　がくねん　　　　　　へんにゅうがく　　　　　　　　せいと</a:t>
            </a:r>
          </a:p>
        </p:txBody>
      </p:sp>
      <p:sp>
        <p:nvSpPr>
          <p:cNvPr id="43014" name="テキスト ボックス 5">
            <a:extLst>
              <a:ext uri="{FF2B5EF4-FFF2-40B4-BE49-F238E27FC236}">
                <a16:creationId xmlns:a16="http://schemas.microsoft.com/office/drawing/2014/main" id="{893203A7-A4AD-4952-A461-157ED2D1B208}"/>
              </a:ext>
            </a:extLst>
          </p:cNvPr>
          <p:cNvSpPr txBox="1">
            <a:spLocks noChangeArrowheads="1"/>
          </p:cNvSpPr>
          <p:nvPr/>
        </p:nvSpPr>
        <p:spPr bwMode="auto">
          <a:xfrm>
            <a:off x="1828800" y="3906140"/>
            <a:ext cx="4953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にゅうこく</a:t>
            </a:r>
            <a:r>
              <a:rPr kumimoji="1" lang="ja-JP" altLang="en-US"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ご</a:t>
            </a: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r>
              <a:rPr kumimoji="1" lang="ja-JP" altLang="en-US"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ざいにち</a:t>
            </a: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きかん　　　　　　　　　ねん　　いない　　　　　　せいと</a:t>
            </a:r>
          </a:p>
        </p:txBody>
      </p:sp>
      <p:sp>
        <p:nvSpPr>
          <p:cNvPr id="43016" name="テキスト ボックス 7">
            <a:extLst>
              <a:ext uri="{FF2B5EF4-FFF2-40B4-BE49-F238E27FC236}">
                <a16:creationId xmlns:a16="http://schemas.microsoft.com/office/drawing/2014/main" id="{40EEE6A7-621B-4EFE-928E-061A416D5BC7}"/>
              </a:ext>
            </a:extLst>
          </p:cNvPr>
          <p:cNvSpPr txBox="1">
            <a:spLocks noChangeArrowheads="1"/>
          </p:cNvSpPr>
          <p:nvPr/>
        </p:nvSpPr>
        <p:spPr bwMode="auto">
          <a:xfrm>
            <a:off x="1656806" y="5662956"/>
            <a:ext cx="77288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めんせつ　　　　　</a:t>
            </a:r>
          </a:p>
        </p:txBody>
      </p:sp>
      <p:sp>
        <p:nvSpPr>
          <p:cNvPr id="43019" name="テキスト ボックス 5">
            <a:extLst>
              <a:ext uri="{FF2B5EF4-FFF2-40B4-BE49-F238E27FC236}">
                <a16:creationId xmlns:a16="http://schemas.microsoft.com/office/drawing/2014/main" id="{5A024E07-0CD2-429E-985D-1D54D092FB31}"/>
              </a:ext>
            </a:extLst>
          </p:cNvPr>
          <p:cNvSpPr txBox="1">
            <a:spLocks noChangeArrowheads="1"/>
          </p:cNvSpPr>
          <p:nvPr/>
        </p:nvSpPr>
        <p:spPr bwMode="auto">
          <a:xfrm>
            <a:off x="1828800" y="4305396"/>
            <a:ext cx="609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しょうが</a:t>
            </a:r>
            <a:r>
              <a:rPr kumimoji="1" lang="ja-JP" altLang="en-US"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く</a:t>
            </a: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ねんせい　いか　　　　　　　　が</a:t>
            </a:r>
            <a:r>
              <a:rPr kumimoji="1" lang="ja-JP" altLang="en-US"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くねん</a:t>
            </a: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へんにゅう　　　　　　ひと　　　　　しゅつにゅうこく　　　　　　</a:t>
            </a:r>
          </a:p>
        </p:txBody>
      </p:sp>
      <p:sp>
        <p:nvSpPr>
          <p:cNvPr id="43020" name="テキスト ボックス 5">
            <a:extLst>
              <a:ext uri="{FF2B5EF4-FFF2-40B4-BE49-F238E27FC236}">
                <a16:creationId xmlns:a16="http://schemas.microsoft.com/office/drawing/2014/main" id="{F5A1AB6C-1C95-47CE-A307-C0E6E3B6483F}"/>
              </a:ext>
            </a:extLst>
          </p:cNvPr>
          <p:cNvSpPr txBox="1">
            <a:spLocks noChangeArrowheads="1"/>
          </p:cNvSpPr>
          <p:nvPr/>
        </p:nvSpPr>
        <p:spPr bwMode="auto">
          <a:xfrm>
            <a:off x="1828800" y="4620048"/>
            <a:ext cx="609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く　　　　　かえ　　　　　　　　　　　　　　　　　　　　　　とくべつ　　　　　　じじょう　　　　　　　　　　　　　せいと</a:t>
            </a:r>
          </a:p>
        </p:txBody>
      </p:sp>
      <p:sp>
        <p:nvSpPr>
          <p:cNvPr id="16" name="テキスト ボックス 2">
            <a:extLst>
              <a:ext uri="{FF2B5EF4-FFF2-40B4-BE49-F238E27FC236}">
                <a16:creationId xmlns:a16="http://schemas.microsoft.com/office/drawing/2014/main" id="{18765603-CB72-4334-B763-838B8A70568A}"/>
              </a:ext>
            </a:extLst>
          </p:cNvPr>
          <p:cNvSpPr txBox="1">
            <a:spLocks noChangeArrowheads="1"/>
          </p:cNvSpPr>
          <p:nvPr/>
        </p:nvSpPr>
        <p:spPr bwMode="auto">
          <a:xfrm>
            <a:off x="0" y="0"/>
            <a:ext cx="9144000" cy="832023"/>
          </a:xfrm>
          <a:prstGeom prst="rect">
            <a:avLst/>
          </a:prstGeom>
          <a:solidFill>
            <a:sysClr val="windowText" lastClr="000000"/>
          </a:solidFill>
          <a:ln w="9525">
            <a:solidFill>
              <a:sysClr val="windowText" lastClr="00000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　　　　　　　　　　　　　　　　　　</a:t>
            </a:r>
            <a:endParaRPr kumimoji="1" lang="en-US" altLang="ja-JP" sz="1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endParaRPr>
          </a:p>
          <a:p>
            <a:pPr marL="0" marR="0" lvl="0" indent="0" algn="ctr" defTabSz="91440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en-US" altLang="ja-JP"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Q</a:t>
            </a:r>
            <a:r>
              <a:rPr kumimoji="1" lang="ja-JP" altLang="en-US"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a:t>
            </a:r>
            <a:r>
              <a:rPr kumimoji="1" lang="en-US" altLang="ja-JP"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A</a:t>
            </a:r>
            <a:r>
              <a:rPr kumimoji="1" lang="ja-JP" altLang="en-US" sz="24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　</a:t>
            </a:r>
            <a:endParaRPr kumimoji="1" lang="ja-JP" altLang="en-US" sz="2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endParaRPr>
          </a:p>
        </p:txBody>
      </p:sp>
      <p:sp>
        <p:nvSpPr>
          <p:cNvPr id="17" name="テキスト ボックス 10">
            <a:extLst>
              <a:ext uri="{FF2B5EF4-FFF2-40B4-BE49-F238E27FC236}">
                <a16:creationId xmlns:a16="http://schemas.microsoft.com/office/drawing/2014/main" id="{441BE56E-8F49-4416-8A75-CCB5C5A405F5}"/>
              </a:ext>
            </a:extLst>
          </p:cNvPr>
          <p:cNvSpPr txBox="1">
            <a:spLocks noChangeArrowheads="1"/>
          </p:cNvSpPr>
          <p:nvPr/>
        </p:nvSpPr>
        <p:spPr bwMode="auto">
          <a:xfrm>
            <a:off x="3287485" y="124137"/>
            <a:ext cx="696687" cy="707886"/>
          </a:xfrm>
          <a:prstGeom prst="rect">
            <a:avLst/>
          </a:prstGeom>
          <a:solidFill>
            <a:sysClr val="windowText" lastClr="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rPr>
              <a:t>４</a:t>
            </a:r>
            <a:r>
              <a:rPr kumimoji="1" lang="en-US" altLang="ja-JP"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rPr>
              <a:t>.</a:t>
            </a:r>
            <a:endParaRPr kumimoji="1" lang="ja-JP" alt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D14E3FAE-BE3F-42D4-B5F5-9575DD0F641B}"/>
              </a:ext>
            </a:extLst>
          </p:cNvPr>
          <p:cNvSpPr txBox="1"/>
          <p:nvPr/>
        </p:nvSpPr>
        <p:spPr>
          <a:xfrm>
            <a:off x="7529852" y="190892"/>
            <a:ext cx="1501227"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P.13</a:t>
            </a:r>
            <a:endParaRPr kumimoji="1" lang="ja-JP" altLang="en-US" dirty="0"/>
          </a:p>
        </p:txBody>
      </p:sp>
      <p:pic>
        <p:nvPicPr>
          <p:cNvPr id="3" name="図 2" descr="R６ 　進路の手引き (日)　修正060806 [互換モード] - Word">
            <a:extLst>
              <a:ext uri="{FF2B5EF4-FFF2-40B4-BE49-F238E27FC236}">
                <a16:creationId xmlns:a16="http://schemas.microsoft.com/office/drawing/2014/main" id="{0A289D63-20C6-4EF4-B0F1-027675BB5AFD}"/>
              </a:ext>
            </a:extLst>
          </p:cNvPr>
          <p:cNvPicPr>
            <a:picLocks noChangeAspect="1"/>
          </p:cNvPicPr>
          <p:nvPr/>
        </p:nvPicPr>
        <p:blipFill rotWithShape="1">
          <a:blip r:embed="rId4">
            <a:extLst>
              <a:ext uri="{28A0092B-C50C-407E-A947-70E740481C1C}">
                <a14:useLocalDpi xmlns:a14="http://schemas.microsoft.com/office/drawing/2010/main" val="0"/>
              </a:ext>
            </a:extLst>
          </a:blip>
          <a:srcRect l="21332" t="30551" r="21262" b="55680"/>
          <a:stretch/>
        </p:blipFill>
        <p:spPr>
          <a:xfrm>
            <a:off x="147297" y="870950"/>
            <a:ext cx="8686800" cy="898017"/>
          </a:xfrm>
          <a:prstGeom prst="rect">
            <a:avLst/>
          </a:prstGeom>
        </p:spPr>
      </p:pic>
    </p:spTree>
  </p:cSld>
  <p:clrMapOvr>
    <a:masterClrMapping/>
  </p:clrMapOvr>
  <p:transition spd="slow">
    <p:wipe/>
    <p:sndAc>
      <p:stSnd>
        <p:snd r:embed="rId3" name="chimes.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2">
            <a:extLst>
              <a:ext uri="{FF2B5EF4-FFF2-40B4-BE49-F238E27FC236}">
                <a16:creationId xmlns:a16="http://schemas.microsoft.com/office/drawing/2014/main" id="{18765603-CB72-4334-B763-838B8A70568A}"/>
              </a:ext>
            </a:extLst>
          </p:cNvPr>
          <p:cNvSpPr txBox="1">
            <a:spLocks noChangeArrowheads="1"/>
          </p:cNvSpPr>
          <p:nvPr/>
        </p:nvSpPr>
        <p:spPr bwMode="auto">
          <a:xfrm>
            <a:off x="0" y="0"/>
            <a:ext cx="9144000" cy="832023"/>
          </a:xfrm>
          <a:prstGeom prst="rect">
            <a:avLst/>
          </a:prstGeom>
          <a:solidFill>
            <a:sysClr val="windowText" lastClr="000000"/>
          </a:solidFill>
          <a:ln w="9525">
            <a:solidFill>
              <a:sysClr val="windowText" lastClr="00000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　　　　　　　　　　　　　　　　　　</a:t>
            </a:r>
            <a:endParaRPr kumimoji="1" lang="en-US" altLang="ja-JP" sz="1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endParaRPr>
          </a:p>
          <a:p>
            <a:pPr marL="0" marR="0" lvl="0" indent="0" algn="ctr" defTabSz="91440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en-US" altLang="ja-JP"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Q</a:t>
            </a:r>
            <a:r>
              <a:rPr kumimoji="1" lang="ja-JP" altLang="en-US"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a:t>
            </a:r>
            <a:r>
              <a:rPr kumimoji="1" lang="en-US" altLang="ja-JP"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A</a:t>
            </a:r>
            <a:r>
              <a:rPr kumimoji="1" lang="ja-JP" altLang="en-US" sz="24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　</a:t>
            </a:r>
            <a:endParaRPr kumimoji="1" lang="ja-JP" altLang="en-US" sz="2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endParaRPr>
          </a:p>
        </p:txBody>
      </p:sp>
      <p:sp>
        <p:nvSpPr>
          <p:cNvPr id="17" name="テキスト ボックス 10">
            <a:extLst>
              <a:ext uri="{FF2B5EF4-FFF2-40B4-BE49-F238E27FC236}">
                <a16:creationId xmlns:a16="http://schemas.microsoft.com/office/drawing/2014/main" id="{441BE56E-8F49-4416-8A75-CCB5C5A405F5}"/>
              </a:ext>
            </a:extLst>
          </p:cNvPr>
          <p:cNvSpPr txBox="1">
            <a:spLocks noChangeArrowheads="1"/>
          </p:cNvSpPr>
          <p:nvPr/>
        </p:nvSpPr>
        <p:spPr bwMode="auto">
          <a:xfrm>
            <a:off x="3287485" y="124137"/>
            <a:ext cx="696687" cy="707886"/>
          </a:xfrm>
          <a:prstGeom prst="rect">
            <a:avLst/>
          </a:prstGeom>
          <a:solidFill>
            <a:sysClr val="windowText" lastClr="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rPr>
              <a:t>４</a:t>
            </a:r>
            <a:r>
              <a:rPr kumimoji="1" lang="en-US" altLang="ja-JP"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rPr>
              <a:t>.</a:t>
            </a:r>
            <a:endParaRPr kumimoji="1" lang="ja-JP" alt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endParaRPr>
          </a:p>
        </p:txBody>
      </p:sp>
      <p:pic>
        <p:nvPicPr>
          <p:cNvPr id="2" name="図 1">
            <a:extLst>
              <a:ext uri="{FF2B5EF4-FFF2-40B4-BE49-F238E27FC236}">
                <a16:creationId xmlns:a16="http://schemas.microsoft.com/office/drawing/2014/main" id="{02DBAC65-6F4F-48B2-BE7A-D18D22EEB04E}"/>
              </a:ext>
            </a:extLst>
          </p:cNvPr>
          <p:cNvPicPr>
            <a:picLocks noChangeAspect="1"/>
          </p:cNvPicPr>
          <p:nvPr/>
        </p:nvPicPr>
        <p:blipFill rotWithShape="1">
          <a:blip r:embed="rId4"/>
          <a:srcRect l="21964" t="17604" r="40000" b="16650"/>
          <a:stretch/>
        </p:blipFill>
        <p:spPr>
          <a:xfrm>
            <a:off x="326571" y="894213"/>
            <a:ext cx="8490857" cy="5839650"/>
          </a:xfrm>
          <a:prstGeom prst="rect">
            <a:avLst/>
          </a:prstGeom>
        </p:spPr>
      </p:pic>
      <p:sp>
        <p:nvSpPr>
          <p:cNvPr id="5" name="テキスト ボックス 4">
            <a:extLst>
              <a:ext uri="{FF2B5EF4-FFF2-40B4-BE49-F238E27FC236}">
                <a16:creationId xmlns:a16="http://schemas.microsoft.com/office/drawing/2014/main" id="{0EC8F081-AD55-47A0-B03D-3BED88D2AAD6}"/>
              </a:ext>
            </a:extLst>
          </p:cNvPr>
          <p:cNvSpPr txBox="1"/>
          <p:nvPr/>
        </p:nvSpPr>
        <p:spPr>
          <a:xfrm>
            <a:off x="7529852" y="190892"/>
            <a:ext cx="1501227"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P.14</a:t>
            </a:r>
            <a:endParaRPr kumimoji="1" lang="ja-JP" altLang="en-US" dirty="0"/>
          </a:p>
        </p:txBody>
      </p:sp>
    </p:spTree>
    <p:extLst>
      <p:ext uri="{BB962C8B-B14F-4D97-AF65-F5344CB8AC3E}">
        <p14:creationId xmlns:p14="http://schemas.microsoft.com/office/powerpoint/2010/main" val="4216243452"/>
      </p:ext>
    </p:extLst>
  </p:cSld>
  <p:clrMapOvr>
    <a:masterClrMapping/>
  </p:clrMapOvr>
  <p:transition spd="slow">
    <p:wipe/>
    <p:sndAc>
      <p:stSnd>
        <p:snd r:embed="rId3" name="chimes.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2">
            <a:extLst>
              <a:ext uri="{FF2B5EF4-FFF2-40B4-BE49-F238E27FC236}">
                <a16:creationId xmlns:a16="http://schemas.microsoft.com/office/drawing/2014/main" id="{18765603-CB72-4334-B763-838B8A70568A}"/>
              </a:ext>
            </a:extLst>
          </p:cNvPr>
          <p:cNvSpPr txBox="1">
            <a:spLocks noChangeArrowheads="1"/>
          </p:cNvSpPr>
          <p:nvPr/>
        </p:nvSpPr>
        <p:spPr bwMode="auto">
          <a:xfrm>
            <a:off x="0" y="0"/>
            <a:ext cx="9144000" cy="832023"/>
          </a:xfrm>
          <a:prstGeom prst="rect">
            <a:avLst/>
          </a:prstGeom>
          <a:solidFill>
            <a:sysClr val="windowText" lastClr="000000"/>
          </a:solidFill>
          <a:ln w="9525">
            <a:solidFill>
              <a:sysClr val="windowText" lastClr="00000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　　　　　　　　　　　　　　　　　　</a:t>
            </a:r>
            <a:endParaRPr kumimoji="1" lang="en-US" altLang="ja-JP" sz="1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endParaRPr>
          </a:p>
          <a:p>
            <a:pPr marL="0" marR="0" lvl="0" indent="0" algn="ctr" defTabSz="91440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en-US" altLang="ja-JP"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Q</a:t>
            </a:r>
            <a:r>
              <a:rPr kumimoji="1" lang="ja-JP" altLang="en-US"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a:t>
            </a:r>
            <a:r>
              <a:rPr kumimoji="1" lang="en-US" altLang="ja-JP"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A</a:t>
            </a:r>
            <a:r>
              <a:rPr kumimoji="1" lang="ja-JP" altLang="en-US" sz="24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　</a:t>
            </a:r>
            <a:endParaRPr kumimoji="1" lang="ja-JP" altLang="en-US" sz="2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endParaRPr>
          </a:p>
        </p:txBody>
      </p:sp>
      <p:sp>
        <p:nvSpPr>
          <p:cNvPr id="17" name="テキスト ボックス 10">
            <a:extLst>
              <a:ext uri="{FF2B5EF4-FFF2-40B4-BE49-F238E27FC236}">
                <a16:creationId xmlns:a16="http://schemas.microsoft.com/office/drawing/2014/main" id="{441BE56E-8F49-4416-8A75-CCB5C5A405F5}"/>
              </a:ext>
            </a:extLst>
          </p:cNvPr>
          <p:cNvSpPr txBox="1">
            <a:spLocks noChangeArrowheads="1"/>
          </p:cNvSpPr>
          <p:nvPr/>
        </p:nvSpPr>
        <p:spPr bwMode="auto">
          <a:xfrm>
            <a:off x="3287485" y="124137"/>
            <a:ext cx="696687" cy="707886"/>
          </a:xfrm>
          <a:prstGeom prst="rect">
            <a:avLst/>
          </a:prstGeom>
          <a:solidFill>
            <a:sysClr val="windowText" lastClr="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rPr>
              <a:t>４</a:t>
            </a:r>
            <a:r>
              <a:rPr kumimoji="1" lang="en-US" altLang="ja-JP"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rPr>
              <a:t>.</a:t>
            </a:r>
            <a:endParaRPr kumimoji="1" lang="ja-JP" alt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endParaRPr>
          </a:p>
        </p:txBody>
      </p:sp>
      <p:pic>
        <p:nvPicPr>
          <p:cNvPr id="2" name="図 1">
            <a:extLst>
              <a:ext uri="{FF2B5EF4-FFF2-40B4-BE49-F238E27FC236}">
                <a16:creationId xmlns:a16="http://schemas.microsoft.com/office/drawing/2014/main" id="{FECEAAA2-9811-4651-9979-A3ABAF9337DC}"/>
              </a:ext>
            </a:extLst>
          </p:cNvPr>
          <p:cNvPicPr>
            <a:picLocks noChangeAspect="1"/>
          </p:cNvPicPr>
          <p:nvPr/>
        </p:nvPicPr>
        <p:blipFill rotWithShape="1">
          <a:blip r:embed="rId4"/>
          <a:srcRect l="26386" t="37687" r="27820" b="17603"/>
          <a:stretch/>
        </p:blipFill>
        <p:spPr>
          <a:xfrm>
            <a:off x="335880" y="1280159"/>
            <a:ext cx="8472240" cy="4650378"/>
          </a:xfrm>
          <a:prstGeom prst="rect">
            <a:avLst/>
          </a:prstGeom>
          <a:ln>
            <a:solidFill>
              <a:schemeClr val="tx1"/>
            </a:solidFill>
          </a:ln>
        </p:spPr>
      </p:pic>
      <p:sp>
        <p:nvSpPr>
          <p:cNvPr id="5" name="テキスト ボックス 4">
            <a:extLst>
              <a:ext uri="{FF2B5EF4-FFF2-40B4-BE49-F238E27FC236}">
                <a16:creationId xmlns:a16="http://schemas.microsoft.com/office/drawing/2014/main" id="{644565C4-7620-40EE-894F-883452CA46B6}"/>
              </a:ext>
            </a:extLst>
          </p:cNvPr>
          <p:cNvSpPr txBox="1"/>
          <p:nvPr/>
        </p:nvSpPr>
        <p:spPr>
          <a:xfrm>
            <a:off x="7529852" y="190892"/>
            <a:ext cx="1501227"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P.15</a:t>
            </a:r>
            <a:endParaRPr kumimoji="1" lang="ja-JP" altLang="en-US" dirty="0"/>
          </a:p>
        </p:txBody>
      </p:sp>
    </p:spTree>
    <p:extLst>
      <p:ext uri="{BB962C8B-B14F-4D97-AF65-F5344CB8AC3E}">
        <p14:creationId xmlns:p14="http://schemas.microsoft.com/office/powerpoint/2010/main" val="2882139684"/>
      </p:ext>
    </p:extLst>
  </p:cSld>
  <p:clrMapOvr>
    <a:masterClrMapping/>
  </p:clrMapOvr>
  <p:transition spd="slow">
    <p:wipe/>
    <p:sndAc>
      <p:stSnd>
        <p:snd r:embed="rId3" name="chimes.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B85FBA48-523C-4946-AB5C-4A06A5A9EE5A}"/>
              </a:ext>
            </a:extLst>
          </p:cNvPr>
          <p:cNvSpPr>
            <a:spLocks noGrp="1" noChangeArrowheads="1"/>
          </p:cNvSpPr>
          <p:nvPr>
            <p:ph type="title" idx="4294967295"/>
          </p:nvPr>
        </p:nvSpPr>
        <p:spPr>
          <a:xfrm>
            <a:off x="1066800" y="2667000"/>
            <a:ext cx="7543800" cy="1431925"/>
          </a:xfrm>
        </p:spPr>
        <p:txBody>
          <a:bodyPr/>
          <a:lstStyle/>
          <a:p>
            <a:pPr eaLnBrk="1" hangingPunct="1"/>
            <a:r>
              <a:rPr lang="ja-JP" altLang="en-US">
                <a:solidFill>
                  <a:schemeClr val="tx1"/>
                </a:solidFill>
              </a:rPr>
              <a:t>ご清聴ありがとうございました</a:t>
            </a:r>
            <a:endParaRPr lang="en-US" altLang="ja-JP">
              <a:solidFill>
                <a:schemeClr val="tx1"/>
              </a:solidFill>
            </a:endParaRPr>
          </a:p>
        </p:txBody>
      </p:sp>
      <p:sp>
        <p:nvSpPr>
          <p:cNvPr id="67587" name="Text Box 4">
            <a:extLst>
              <a:ext uri="{FF2B5EF4-FFF2-40B4-BE49-F238E27FC236}">
                <a16:creationId xmlns:a16="http://schemas.microsoft.com/office/drawing/2014/main" id="{9850450E-D091-4E49-8A2A-00DD57CD9DAB}"/>
              </a:ext>
            </a:extLst>
          </p:cNvPr>
          <p:cNvSpPr txBox="1">
            <a:spLocks noChangeArrowheads="1"/>
          </p:cNvSpPr>
          <p:nvPr/>
        </p:nvSpPr>
        <p:spPr bwMode="auto">
          <a:xfrm>
            <a:off x="1447800" y="28194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0" fontAlgn="base" latinLnBrk="0" hangingPunct="0">
              <a:lnSpc>
                <a:spcPct val="100000"/>
              </a:lnSpc>
              <a:spcBef>
                <a:spcPct val="50000"/>
              </a:spcBef>
              <a:spcAft>
                <a:spcPct val="0"/>
              </a:spcAft>
              <a:buClr>
                <a:srgbClr val="0000FF"/>
              </a:buClr>
              <a:buSzPct val="70000"/>
              <a:buFont typeface="Wingdings" panose="05000000000000000000" pitchFamily="2" charset="2"/>
              <a:buNone/>
              <a:tabLst/>
              <a:defRPr/>
            </a:pPr>
            <a:r>
              <a:rPr kumimoji="1" lang="ja-JP" altLang="en-US" sz="18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50" charset="-128"/>
                <a:cs typeface="+mn-cs"/>
              </a:rPr>
              <a:t>　　　せいちょう</a:t>
            </a:r>
          </a:p>
        </p:txBody>
      </p:sp>
      <p:pic>
        <p:nvPicPr>
          <p:cNvPr id="67588" name="図 3">
            <a:extLst>
              <a:ext uri="{FF2B5EF4-FFF2-40B4-BE49-F238E27FC236}">
                <a16:creationId xmlns:a16="http://schemas.microsoft.com/office/drawing/2014/main" id="{11D94D78-45A7-4DA1-95B2-C9747174B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343400"/>
            <a:ext cx="1863725"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b="1" dirty="0">
                <a:solidFill>
                  <a:prstClr val="white"/>
                </a:solidFill>
                <a:latin typeface="HGｺﾞｼｯｸM" pitchFamily="49" charset="-128"/>
                <a:ea typeface="HGｺﾞｼｯｸM" pitchFamily="49" charset="-128"/>
              </a:rPr>
              <a:t>　　　　　　　 こうとうが</a:t>
            </a:r>
            <a:r>
              <a:rPr lang="ja-JP" altLang="en-US" b="1" dirty="0" err="1">
                <a:solidFill>
                  <a:prstClr val="white"/>
                </a:solidFill>
                <a:latin typeface="HGｺﾞｼｯｸM" pitchFamily="49" charset="-128"/>
                <a:ea typeface="HGｺﾞｼｯｸM" pitchFamily="49" charset="-128"/>
              </a:rPr>
              <a:t>っ</a:t>
            </a:r>
            <a:r>
              <a:rPr lang="ja-JP" altLang="en-US" b="1" dirty="0">
                <a:solidFill>
                  <a:prstClr val="white"/>
                </a:solidFill>
                <a:latin typeface="HGｺﾞｼｯｸM" pitchFamily="49" charset="-128"/>
                <a:ea typeface="HGｺﾞｼｯｸM" pitchFamily="49" charset="-128"/>
              </a:rPr>
              <a:t>こう  （こうこう）　　　　</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sz="3600"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高等学校（高校）について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838200" y="149552"/>
            <a:ext cx="838200" cy="7064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a:t>
            </a:r>
            <a:endParaRPr kumimoji="1" lang="ja-JP" altLang="en-US" sz="4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grpSp>
        <p:nvGrpSpPr>
          <p:cNvPr id="3" name="グループ化 2">
            <a:extLst>
              <a:ext uri="{FF2B5EF4-FFF2-40B4-BE49-F238E27FC236}">
                <a16:creationId xmlns:a16="http://schemas.microsoft.com/office/drawing/2014/main" id="{A356BAAE-ED4F-435E-B9C9-25BA83E7ABCB}"/>
              </a:ext>
            </a:extLst>
          </p:cNvPr>
          <p:cNvGrpSpPr/>
          <p:nvPr/>
        </p:nvGrpSpPr>
        <p:grpSpPr>
          <a:xfrm>
            <a:off x="92528" y="2630216"/>
            <a:ext cx="8825254" cy="4379141"/>
            <a:chOff x="92528" y="1694385"/>
            <a:chExt cx="8825254" cy="4379141"/>
          </a:xfrm>
        </p:grpSpPr>
        <p:sp>
          <p:nvSpPr>
            <p:cNvPr id="6147" name="テキスト ボックス 3">
              <a:extLst>
                <a:ext uri="{FF2B5EF4-FFF2-40B4-BE49-F238E27FC236}">
                  <a16:creationId xmlns:a16="http://schemas.microsoft.com/office/drawing/2014/main" id="{06B1F1E4-9926-484E-8212-530CB42F6726}"/>
                </a:ext>
              </a:extLst>
            </p:cNvPr>
            <p:cNvSpPr txBox="1">
              <a:spLocks noChangeArrowheads="1"/>
            </p:cNvSpPr>
            <p:nvPr/>
          </p:nvSpPr>
          <p:spPr bwMode="auto">
            <a:xfrm>
              <a:off x="92528" y="1694385"/>
              <a:ext cx="8825254" cy="4128374"/>
            </a:xfrm>
            <a:prstGeom prst="rect">
              <a:avLst/>
            </a:prstGeom>
            <a:noFill/>
            <a:ln w="9525">
              <a:solidFill>
                <a:schemeClr val="accent3">
                  <a:lumMod val="40000"/>
                  <a:lumOff val="60000"/>
                </a:schemeClr>
              </a:solidFill>
              <a:miter lim="800000"/>
              <a:headEnd/>
              <a:tailEnd/>
            </a:ln>
          </p:spPr>
          <p:txBody>
            <a:bodyPr wrap="square">
              <a:spAutoFit/>
            </a:bodyPr>
            <a:lstStyle/>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3200" b="1" i="0" u="none" strike="noStrike" kern="1200" cap="none" spc="0" normalizeH="0" baseline="0" noProof="0" dirty="0">
                  <a:ln>
                    <a:noFill/>
                  </a:ln>
                  <a:effectLst/>
                  <a:uLnTx/>
                  <a:uFillTx/>
                  <a:latin typeface="ＭＳ Ｐゴシック"/>
                  <a:ea typeface="ＭＳ Ｐゴシック"/>
                  <a:cs typeface="+mn-cs"/>
                </a:rPr>
                <a:t>普通科</a:t>
              </a:r>
              <a:r>
                <a:rPr kumimoji="1" lang="ja-JP" altLang="en-US" sz="2400" b="1" i="0" u="none" strike="noStrike" kern="1200" cap="none" spc="0" normalizeH="0" baseline="0" noProof="0" dirty="0">
                  <a:ln>
                    <a:noFill/>
                  </a:ln>
                  <a:effectLst/>
                  <a:uLnTx/>
                  <a:uFillTx/>
                  <a:latin typeface="ＭＳ Ｐゴシック"/>
                  <a:ea typeface="ＭＳ Ｐゴシック"/>
                  <a:cs typeface="+mn-cs"/>
                </a:rPr>
                <a:t>（ふつうか）</a:t>
              </a:r>
              <a:endParaRPr kumimoji="1" lang="en-US" altLang="ja-JP" sz="2800" b="1" i="0" u="none" strike="noStrike" kern="1200" cap="none" spc="0" normalizeH="0" baseline="0" noProof="0" dirty="0">
                <a:ln>
                  <a:noFill/>
                </a:ln>
                <a:effectLst/>
                <a:uLnTx/>
                <a:uFillTx/>
                <a:latin typeface="ＭＳ Ｐゴシック"/>
                <a:ea typeface="ＭＳ Ｐゴシック"/>
                <a:cs typeface="+mn-cs"/>
              </a:endParaRPr>
            </a:p>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a:cs typeface="+mn-cs"/>
                </a:rPr>
                <a:t>　　・大学進学に必要な教科全般を学ぶ</a:t>
              </a:r>
              <a:endParaRPr kumimoji="1" lang="en-US" altLang="ja-JP" sz="3200" b="0" i="0"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3200" b="1" i="0" u="none" strike="noStrike" kern="1200" cap="none" spc="0" normalizeH="0" baseline="0" noProof="0" dirty="0">
                  <a:ln>
                    <a:noFill/>
                  </a:ln>
                  <a:effectLst/>
                  <a:uLnTx/>
                  <a:uFillTx/>
                  <a:latin typeface="ＭＳ Ｐゴシック"/>
                  <a:ea typeface="ＭＳ Ｐゴシック"/>
                  <a:cs typeface="+mn-cs"/>
                </a:rPr>
                <a:t>専門学科</a:t>
              </a:r>
              <a:r>
                <a:rPr kumimoji="1" lang="ja-JP" altLang="en-US" sz="2400" b="1" i="0" u="none" strike="noStrike" kern="1200" cap="none" spc="0" normalizeH="0" baseline="0" noProof="0" dirty="0">
                  <a:ln>
                    <a:noFill/>
                  </a:ln>
                  <a:effectLst/>
                  <a:uLnTx/>
                  <a:uFillTx/>
                  <a:latin typeface="ＭＳ Ｐゴシック"/>
                  <a:ea typeface="ＭＳ Ｐゴシック"/>
                  <a:cs typeface="+mn-cs"/>
                </a:rPr>
                <a:t>（せんもんがっか）</a:t>
              </a:r>
              <a:endParaRPr kumimoji="1" lang="en-US" altLang="ja-JP" sz="2800" b="1" i="0" u="none" strike="noStrike" kern="1200" cap="none" spc="0" normalizeH="0" baseline="0" noProof="0" dirty="0">
                <a:ln>
                  <a:noFill/>
                </a:ln>
                <a:effectLst/>
                <a:uLnTx/>
                <a:uFillTx/>
                <a:latin typeface="ＭＳ Ｐゴシック"/>
                <a:ea typeface="ＭＳ Ｐゴシック"/>
                <a:cs typeface="+mn-cs"/>
              </a:endParaRPr>
            </a:p>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a:cs typeface="+mn-cs"/>
                </a:rPr>
                <a:t>　　・</a:t>
              </a:r>
              <a:r>
                <a:rPr lang="ja-JP" altLang="en-US" sz="2800" dirty="0">
                  <a:solidFill>
                    <a:prstClr val="black"/>
                  </a:solidFill>
                  <a:latin typeface="ＭＳ Ｐゴシック"/>
                  <a:ea typeface="ＭＳ Ｐゴシック"/>
                </a:rPr>
                <a:t>就職に必要</a:t>
              </a: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a:cs typeface="+mn-cs"/>
                </a:rPr>
                <a:t>な技術や知識を学ぶ</a:t>
              </a:r>
              <a:endParaRPr kumimoji="1" lang="en-US" altLang="ja-JP" sz="28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a:cs typeface="+mn-cs"/>
                </a:rPr>
                <a:t>　　・農業系，工業系，ビジネス系，家庭科系，水産系</a:t>
              </a:r>
              <a:r>
                <a:rPr lang="ja-JP" altLang="en-US" sz="2800" dirty="0">
                  <a:solidFill>
                    <a:prstClr val="black"/>
                  </a:solidFill>
                  <a:latin typeface="ＭＳ Ｐゴシック"/>
                  <a:ea typeface="ＭＳ Ｐゴシック"/>
                </a:rPr>
                <a:t>な</a:t>
              </a: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a:cs typeface="+mn-cs"/>
                </a:rPr>
                <a:t>ど</a:t>
              </a:r>
              <a:endParaRPr kumimoji="1" lang="en-US" altLang="ja-JP" sz="28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3200" b="1" i="0" u="none" strike="noStrike" kern="1200" cap="none" spc="0" normalizeH="0" baseline="0" noProof="0" dirty="0">
                  <a:ln>
                    <a:noFill/>
                  </a:ln>
                  <a:effectLst/>
                  <a:uLnTx/>
                  <a:uFillTx/>
                  <a:latin typeface="ＭＳ Ｐゴシック"/>
                  <a:ea typeface="ＭＳ Ｐゴシック"/>
                  <a:cs typeface="+mn-cs"/>
                </a:rPr>
                <a:t>総合学科</a:t>
              </a:r>
              <a:r>
                <a:rPr kumimoji="1" lang="ja-JP" altLang="en-US" sz="2400" b="1" i="0" u="none" strike="noStrike" kern="1200" cap="none" spc="0" normalizeH="0" baseline="0" noProof="0" dirty="0">
                  <a:ln>
                    <a:noFill/>
                  </a:ln>
                  <a:effectLst/>
                  <a:uLnTx/>
                  <a:uFillTx/>
                  <a:latin typeface="ＭＳ Ｐゴシック"/>
                  <a:ea typeface="ＭＳ Ｐゴシック"/>
                  <a:cs typeface="+mn-cs"/>
                </a:rPr>
                <a:t>（そうごうがっか）</a:t>
              </a:r>
              <a:endParaRPr kumimoji="1" lang="en-US" altLang="ja-JP" sz="2400" b="1" i="0" u="none" strike="noStrike" kern="1200" cap="none" spc="0" normalizeH="0" baseline="0" noProof="0" dirty="0">
                <a:ln>
                  <a:noFill/>
                </a:ln>
                <a:effectLst/>
                <a:uLnTx/>
                <a:uFillTx/>
                <a:latin typeface="ＭＳ Ｐゴシック"/>
                <a:ea typeface="ＭＳ Ｐゴシック"/>
                <a:cs typeface="+mn-cs"/>
              </a:endParaRPr>
            </a:p>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a:cs typeface="+mn-cs"/>
                </a:rPr>
                <a:t>　　・幅広い選択科目の中から，生徒が自分の興味・関心　</a:t>
              </a:r>
              <a:endParaRPr kumimoji="1" lang="en-US" altLang="ja-JP" sz="28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a:cs typeface="+mn-cs"/>
                </a:rPr>
                <a:t>　　　のある科目を選択し，学習することができる</a:t>
              </a:r>
              <a:endParaRPr kumimoji="1" lang="en-US" altLang="ja-JP" sz="28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2" name="テキスト ボックス 1">
              <a:extLst>
                <a:ext uri="{FF2B5EF4-FFF2-40B4-BE49-F238E27FC236}">
                  <a16:creationId xmlns:a16="http://schemas.microsoft.com/office/drawing/2014/main" id="{7493A64D-3517-4A04-A95C-C8891C35A399}"/>
                </a:ext>
              </a:extLst>
            </p:cNvPr>
            <p:cNvSpPr txBox="1"/>
            <p:nvPr/>
          </p:nvSpPr>
          <p:spPr>
            <a:xfrm>
              <a:off x="1034143" y="2106959"/>
              <a:ext cx="5693228"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だいがく　しんがく　　　　　　　ひつよう　　　　　　きょうか　　　ぜんぱん　　　　　　まな</a:t>
              </a:r>
            </a:p>
          </p:txBody>
        </p:sp>
        <p:sp>
          <p:nvSpPr>
            <p:cNvPr id="6" name="テキスト ボックス 5">
              <a:extLst>
                <a:ext uri="{FF2B5EF4-FFF2-40B4-BE49-F238E27FC236}">
                  <a16:creationId xmlns:a16="http://schemas.microsoft.com/office/drawing/2014/main" id="{3DEA461D-ADDC-4B26-ADEB-827BD2BEC934}"/>
                </a:ext>
              </a:extLst>
            </p:cNvPr>
            <p:cNvSpPr txBox="1"/>
            <p:nvPr/>
          </p:nvSpPr>
          <p:spPr>
            <a:xfrm>
              <a:off x="729343" y="3144609"/>
              <a:ext cx="8109857"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しゅうしょく　　　　　　ひつよう　　　　　　ぎじゅつ　　　　　　</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ちし</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き　　　　　　　まな</a:t>
              </a: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のうぎょうけい　　　　　　　　こうぎょうけい　　　　　　　　　　　　　　　　</a:t>
              </a:r>
              <a:r>
                <a:rPr lang="ja-JP" altLang="en-US" sz="1050" dirty="0">
                  <a:solidFill>
                    <a:prstClr val="black"/>
                  </a:solidFill>
                  <a:latin typeface="Arial" panose="020B0604020202020204" pitchFamily="34" charset="0"/>
                  <a:ea typeface="ＭＳ Ｐゴシック" panose="020B0600070205080204" pitchFamily="50" charset="-128"/>
                </a:rPr>
                <a:t>　</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けい　　　　　　　　かていかけい　　　　　　　　</a:t>
              </a:r>
              <a:r>
                <a:rPr lang="ja-JP" altLang="en-US" sz="1050" dirty="0">
                  <a:solidFill>
                    <a:prstClr val="black"/>
                  </a:solidFill>
                  <a:latin typeface="Arial" panose="020B0604020202020204" pitchFamily="34" charset="0"/>
                  <a:ea typeface="ＭＳ Ｐゴシック" panose="020B0600070205080204" pitchFamily="50" charset="-128"/>
                </a:rPr>
                <a:t>すいさんけい</a:t>
              </a:r>
              <a:endPar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A7D182DF-D7CE-463E-BC7E-65769F46CEF7}"/>
                </a:ext>
              </a:extLst>
            </p:cNvPr>
            <p:cNvSpPr txBox="1"/>
            <p:nvPr/>
          </p:nvSpPr>
          <p:spPr>
            <a:xfrm>
              <a:off x="838200" y="4689226"/>
              <a:ext cx="8001000" cy="138430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はばひろ　　　　　　せんたくかもく　　　　　　　　　　　なか　　　　　　　　　　　　</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せ</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いと　　　　　　　　じぶんの　　　　　　きょうみ　　　　　かんしん</a:t>
              </a: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かもく　　　　　　　　せんたく　　　　　　　　が</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くしゅう</a:t>
              </a: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sp>
        <p:nvSpPr>
          <p:cNvPr id="8" name="テキスト ボックス 7">
            <a:extLst>
              <a:ext uri="{FF2B5EF4-FFF2-40B4-BE49-F238E27FC236}">
                <a16:creationId xmlns:a16="http://schemas.microsoft.com/office/drawing/2014/main" id="{220851BB-BE96-4322-A89A-85FF4A384B3F}"/>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kumimoji="1" lang="ja-JP" altLang="en-US" dirty="0"/>
              <a:t>２</a:t>
            </a:r>
          </a:p>
        </p:txBody>
      </p:sp>
      <p:graphicFrame>
        <p:nvGraphicFramePr>
          <p:cNvPr id="13" name="表 12">
            <a:extLst>
              <a:ext uri="{FF2B5EF4-FFF2-40B4-BE49-F238E27FC236}">
                <a16:creationId xmlns:a16="http://schemas.microsoft.com/office/drawing/2014/main" id="{B64959D3-41F3-4E6E-AAAE-8E9C07590ECF}"/>
              </a:ext>
            </a:extLst>
          </p:cNvPr>
          <p:cNvGraphicFramePr>
            <a:graphicFrameLocks noGrp="1"/>
          </p:cNvGraphicFramePr>
          <p:nvPr>
            <p:extLst>
              <p:ext uri="{D42A27DB-BD31-4B8C-83A1-F6EECF244321}">
                <p14:modId xmlns:p14="http://schemas.microsoft.com/office/powerpoint/2010/main" val="735401919"/>
              </p:ext>
            </p:extLst>
          </p:nvPr>
        </p:nvGraphicFramePr>
        <p:xfrm>
          <a:off x="1676400" y="1073655"/>
          <a:ext cx="5760000" cy="1422400"/>
        </p:xfrm>
        <a:graphic>
          <a:graphicData uri="http://schemas.openxmlformats.org/drawingml/2006/table">
            <a:tbl>
              <a:tblPr>
                <a:tableStyleId>{0505E3EF-67EA-436B-97B2-0124C06EBD24}</a:tableStyleId>
              </a:tblPr>
              <a:tblGrid>
                <a:gridCol w="2880000">
                  <a:extLst>
                    <a:ext uri="{9D8B030D-6E8A-4147-A177-3AD203B41FA5}">
                      <a16:colId xmlns:a16="http://schemas.microsoft.com/office/drawing/2014/main" val="1175933259"/>
                    </a:ext>
                  </a:extLst>
                </a:gridCol>
                <a:gridCol w="2880000">
                  <a:extLst>
                    <a:ext uri="{9D8B030D-6E8A-4147-A177-3AD203B41FA5}">
                      <a16:colId xmlns:a16="http://schemas.microsoft.com/office/drawing/2014/main" val="2300566757"/>
                    </a:ext>
                  </a:extLst>
                </a:gridCol>
              </a:tblGrid>
              <a:tr h="370102">
                <a:tc>
                  <a:txBody>
                    <a:bodyPr/>
                    <a:lstStyle/>
                    <a:p>
                      <a:pPr algn="ctr"/>
                      <a:r>
                        <a:rPr kumimoji="1" lang="ja-JP" altLang="en-US" sz="2800" dirty="0"/>
                        <a:t>全日制</a:t>
                      </a:r>
                      <a:endParaRPr kumimoji="1" lang="en-US" altLang="ja-JP" sz="2800" dirty="0"/>
                    </a:p>
                    <a:p>
                      <a:pPr algn="ctr"/>
                      <a:r>
                        <a:rPr kumimoji="1" lang="ja-JP" altLang="en-US" sz="2000" dirty="0"/>
                        <a:t>（ぜんにちせい）</a:t>
                      </a:r>
                      <a:endParaRPr kumimoji="1" lang="ja-JP" altLang="en-US" sz="4000" b="1" dirty="0">
                        <a:solidFill>
                          <a:srgbClr val="00B0F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ja-JP" altLang="en-US" sz="2800" dirty="0"/>
                        <a:t>定時制</a:t>
                      </a:r>
                      <a:endParaRPr kumimoji="1" lang="en-US" altLang="ja-JP" sz="2800" dirty="0"/>
                    </a:p>
                    <a:p>
                      <a:pPr algn="ctr"/>
                      <a:r>
                        <a:rPr kumimoji="1" lang="ja-JP" altLang="en-US" sz="2000" dirty="0"/>
                        <a:t>（ていじせい）</a:t>
                      </a:r>
                      <a:endParaRPr kumimoji="1" lang="ja-JP" altLang="en-US" sz="3600" b="1" dirty="0">
                        <a:solidFill>
                          <a:srgbClr val="00B0F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05436880"/>
                  </a:ext>
                </a:extLst>
              </a:tr>
              <a:tr h="563544">
                <a:tc>
                  <a:txBody>
                    <a:bodyPr/>
                    <a:lstStyle/>
                    <a:p>
                      <a:pPr algn="l">
                        <a:lnSpc>
                          <a:spcPts val="2000"/>
                        </a:lnSpc>
                      </a:pPr>
                      <a:r>
                        <a:rPr kumimoji="1" lang="ja-JP" altLang="en-US" sz="800" dirty="0"/>
                        <a:t>　　　</a:t>
                      </a:r>
                      <a:r>
                        <a:rPr kumimoji="1" lang="ja-JP" altLang="en-US" sz="1050" dirty="0"/>
                        <a:t>　　に</a:t>
                      </a:r>
                      <a:r>
                        <a:rPr kumimoji="1" lang="ja-JP" altLang="en-US" sz="1050" dirty="0" err="1"/>
                        <a:t>ち</a:t>
                      </a:r>
                      <a:r>
                        <a:rPr kumimoji="1" lang="ja-JP" altLang="en-US" sz="1050" dirty="0"/>
                        <a:t>　　　　　　　　　　じかん　　じゅぎょう</a:t>
                      </a:r>
                      <a:endParaRPr kumimoji="1" lang="en-US" altLang="ja-JP" sz="1050" dirty="0"/>
                    </a:p>
                    <a:p>
                      <a:pPr algn="ctr">
                        <a:lnSpc>
                          <a:spcPts val="2000"/>
                        </a:lnSpc>
                      </a:pPr>
                      <a:r>
                        <a:rPr kumimoji="1" lang="ja-JP" altLang="en-US" sz="2400" dirty="0"/>
                        <a:t>１日６～７時間授業</a:t>
                      </a:r>
                      <a:endParaRPr kumimoji="1" lang="ja-JP" altLang="en-US" sz="240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lnSpc>
                          <a:spcPts val="2000"/>
                        </a:lnSpc>
                      </a:pPr>
                      <a:r>
                        <a:rPr kumimoji="1" lang="en-US" altLang="ja-JP" sz="1050" dirty="0"/>
                        <a:t>           </a:t>
                      </a:r>
                      <a:r>
                        <a:rPr kumimoji="1" lang="ja-JP" altLang="en-US" sz="1050" dirty="0"/>
                        <a:t>にち　　　じかん　　じゅぎょう</a:t>
                      </a:r>
                      <a:endParaRPr kumimoji="1" lang="en-US" altLang="ja-JP" sz="1050" dirty="0"/>
                    </a:p>
                    <a:p>
                      <a:pPr algn="ctr">
                        <a:lnSpc>
                          <a:spcPts val="2000"/>
                        </a:lnSpc>
                      </a:pPr>
                      <a:r>
                        <a:rPr kumimoji="1" lang="ja-JP" altLang="en-US" sz="2400" dirty="0"/>
                        <a:t>１日４時間授業</a:t>
                      </a:r>
                      <a:endParaRPr kumimoji="1" lang="ja-JP" altLang="en-US" sz="240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530097"/>
                  </a:ext>
                </a:extLst>
              </a:tr>
            </a:tbl>
          </a:graphicData>
        </a:graphic>
      </p:graphicFrame>
    </p:spTree>
  </p:cSld>
  <p:clrMapOvr>
    <a:masterClrMapping/>
  </p:clrMapOvr>
  <p:transition spd="slow">
    <p:wipe/>
    <p:sndAc>
      <p:stSnd>
        <p:snd r:embed="rId3"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こうりつこうこう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公立高校について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2.(1)</a:t>
            </a:r>
          </a:p>
        </p:txBody>
      </p:sp>
      <p:sp>
        <p:nvSpPr>
          <p:cNvPr id="8" name="テキスト ボックス 3">
            <a:extLst>
              <a:ext uri="{FF2B5EF4-FFF2-40B4-BE49-F238E27FC236}">
                <a16:creationId xmlns:a16="http://schemas.microsoft.com/office/drawing/2014/main" id="{1FA6B16E-C277-4D34-8B9E-DC1BF54E39A9}"/>
              </a:ext>
            </a:extLst>
          </p:cNvPr>
          <p:cNvSpPr txBox="1">
            <a:spLocks noChangeArrowheads="1"/>
          </p:cNvSpPr>
          <p:nvPr/>
        </p:nvSpPr>
        <p:spPr bwMode="auto">
          <a:xfrm>
            <a:off x="251012" y="927100"/>
            <a:ext cx="8641976" cy="4851328"/>
          </a:xfrm>
          <a:prstGeom prst="rect">
            <a:avLst/>
          </a:prstGeom>
          <a:noFill/>
          <a:ln w="9525">
            <a:noFill/>
            <a:miter lim="800000"/>
            <a:headEnd/>
            <a:tailEnd/>
          </a:ln>
        </p:spPr>
        <p:txBody>
          <a:bodyPr wrap="square">
            <a:spAutoFit/>
          </a:bodyPr>
          <a:lstStyle/>
          <a:p>
            <a:pPr eaLnBrk="1" hangingPunct="1">
              <a:defRPr/>
            </a:pPr>
            <a:r>
              <a:rPr lang="ja-JP" altLang="en-US" sz="3200" b="1" dirty="0">
                <a:latin typeface="+mj-ea"/>
                <a:ea typeface="+mj-ea"/>
              </a:rPr>
              <a:t>公立高校</a:t>
            </a:r>
            <a:r>
              <a:rPr lang="ja-JP" altLang="en-US" sz="2400" b="1" dirty="0">
                <a:latin typeface="+mj-ea"/>
                <a:ea typeface="+mj-ea"/>
              </a:rPr>
              <a:t>（こうりつこうこう）</a:t>
            </a:r>
            <a:endParaRPr lang="en-US" altLang="ja-JP" sz="2400" b="1" dirty="0">
              <a:latin typeface="+mj-ea"/>
              <a:ea typeface="+mj-ea"/>
            </a:endParaRPr>
          </a:p>
          <a:p>
            <a:pPr eaLnBrk="1" hangingPunct="1">
              <a:lnSpc>
                <a:spcPct val="150000"/>
              </a:lnSpc>
              <a:defRPr/>
            </a:pPr>
            <a:r>
              <a:rPr lang="ja-JP" altLang="en-US" sz="2800" dirty="0">
                <a:latin typeface="+mj-ea"/>
                <a:ea typeface="+mj-ea"/>
              </a:rPr>
              <a:t>　・県や市が運営する高校</a:t>
            </a:r>
            <a:endParaRPr lang="en-US" altLang="ja-JP" sz="2800" dirty="0">
              <a:latin typeface="+mj-ea"/>
              <a:ea typeface="+mj-ea"/>
            </a:endParaRPr>
          </a:p>
          <a:p>
            <a:pPr eaLnBrk="1" hangingPunct="1">
              <a:lnSpc>
                <a:spcPct val="150000"/>
              </a:lnSpc>
              <a:defRPr/>
            </a:pPr>
            <a:r>
              <a:rPr lang="ja-JP" altLang="en-US" sz="2800" dirty="0">
                <a:latin typeface="+mj-ea"/>
              </a:rPr>
              <a:t>　・入学金や授業料などの費用が，私立高校に比べ安い</a:t>
            </a:r>
            <a:endParaRPr lang="en-US" altLang="ja-JP" sz="2800" dirty="0">
              <a:latin typeface="+mj-ea"/>
            </a:endParaRPr>
          </a:p>
          <a:p>
            <a:pPr>
              <a:lnSpc>
                <a:spcPct val="150000"/>
              </a:lnSpc>
              <a:defRPr/>
            </a:pPr>
            <a:r>
              <a:rPr lang="ja-JP" altLang="en-US" sz="2800" dirty="0">
                <a:latin typeface="+mj-ea"/>
                <a:ea typeface="+mj-ea"/>
              </a:rPr>
              <a:t>　・愛知県では、</a:t>
            </a:r>
            <a:r>
              <a:rPr lang="en-US" altLang="ja-JP" sz="2800" dirty="0">
                <a:latin typeface="+mj-ea"/>
                <a:ea typeface="+mj-ea"/>
              </a:rPr>
              <a:t>2023</a:t>
            </a:r>
            <a:r>
              <a:rPr lang="ja-JP" altLang="en-US" sz="2800" dirty="0">
                <a:latin typeface="+mj-ea"/>
                <a:ea typeface="+mj-ea"/>
              </a:rPr>
              <a:t>年４月に入学する人の入試から、</a:t>
            </a:r>
            <a:endParaRPr lang="en-US" altLang="ja-JP" sz="2800" dirty="0">
              <a:latin typeface="+mj-ea"/>
              <a:ea typeface="+mj-ea"/>
            </a:endParaRPr>
          </a:p>
          <a:p>
            <a:pPr>
              <a:lnSpc>
                <a:spcPct val="150000"/>
              </a:lnSpc>
              <a:defRPr/>
            </a:pPr>
            <a:r>
              <a:rPr lang="ja-JP" altLang="en-US" sz="2800" dirty="0">
                <a:latin typeface="+mj-ea"/>
                <a:ea typeface="+mj-ea"/>
              </a:rPr>
              <a:t>　　新しい制度になった</a:t>
            </a:r>
            <a:endParaRPr lang="en-US" altLang="ja-JP" sz="2800" dirty="0">
              <a:latin typeface="+mj-ea"/>
              <a:ea typeface="+mj-ea"/>
            </a:endParaRPr>
          </a:p>
          <a:p>
            <a:pPr>
              <a:lnSpc>
                <a:spcPct val="150000"/>
              </a:lnSpc>
              <a:defRPr/>
            </a:pPr>
            <a:r>
              <a:rPr lang="ja-JP" altLang="en-US" sz="2800" dirty="0">
                <a:latin typeface="+mj-ea"/>
                <a:ea typeface="+mj-ea"/>
              </a:rPr>
              <a:t>　・一般入試は２校に出願できるが、学力検査は１回のみ</a:t>
            </a:r>
          </a:p>
          <a:p>
            <a:pPr eaLnBrk="1" hangingPunct="1">
              <a:lnSpc>
                <a:spcPct val="150000"/>
              </a:lnSpc>
              <a:defRPr/>
            </a:pPr>
            <a:endParaRPr lang="en-US" altLang="ja-JP" sz="2800" dirty="0">
              <a:latin typeface="+mj-ea"/>
              <a:ea typeface="+mj-ea"/>
            </a:endParaRPr>
          </a:p>
          <a:p>
            <a:pPr eaLnBrk="1" hangingPunct="1">
              <a:lnSpc>
                <a:spcPts val="3500"/>
              </a:lnSpc>
              <a:defRPr/>
            </a:pPr>
            <a:r>
              <a:rPr lang="ja-JP" altLang="en-US" sz="2400" dirty="0">
                <a:latin typeface="+mj-ea"/>
                <a:ea typeface="+mj-ea"/>
              </a:rPr>
              <a:t>　</a:t>
            </a:r>
            <a:endParaRPr lang="en-US" altLang="ja-JP" sz="100" dirty="0">
              <a:latin typeface="+mj-ea"/>
              <a:ea typeface="+mj-ea"/>
            </a:endParaRPr>
          </a:p>
        </p:txBody>
      </p:sp>
      <p:sp>
        <p:nvSpPr>
          <p:cNvPr id="12" name="テキスト ボックス 11">
            <a:extLst>
              <a:ext uri="{FF2B5EF4-FFF2-40B4-BE49-F238E27FC236}">
                <a16:creationId xmlns:a16="http://schemas.microsoft.com/office/drawing/2014/main" id="{0BEF6F18-A0CF-477D-AA73-3879A852BC1A}"/>
              </a:ext>
            </a:extLst>
          </p:cNvPr>
          <p:cNvSpPr txBox="1"/>
          <p:nvPr/>
        </p:nvSpPr>
        <p:spPr>
          <a:xfrm>
            <a:off x="693550" y="1425387"/>
            <a:ext cx="4572000" cy="261938"/>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けん　　　　　　し　　　　　　　うんえい　　　　　　　　　こうこう</a:t>
            </a:r>
          </a:p>
        </p:txBody>
      </p:sp>
      <p:sp>
        <p:nvSpPr>
          <p:cNvPr id="13" name="テキスト ボックス 12">
            <a:extLst>
              <a:ext uri="{FF2B5EF4-FFF2-40B4-BE49-F238E27FC236}">
                <a16:creationId xmlns:a16="http://schemas.microsoft.com/office/drawing/2014/main" id="{EC9E7844-D4F4-49E3-8A08-93E0B0C54602}"/>
              </a:ext>
            </a:extLst>
          </p:cNvPr>
          <p:cNvSpPr txBox="1"/>
          <p:nvPr/>
        </p:nvSpPr>
        <p:spPr>
          <a:xfrm>
            <a:off x="693550" y="2054643"/>
            <a:ext cx="8199438" cy="26193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にゅうがく</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きん</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じゅぎょうりょう　　　　　　　　　　　　　　　ひよう　　　　　　　　　　しり</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つ</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こうこう　　　　　　　くら　　　　　　やす</a:t>
            </a:r>
          </a:p>
        </p:txBody>
      </p:sp>
      <p:sp>
        <p:nvSpPr>
          <p:cNvPr id="14" name="テキスト ボックス 13">
            <a:extLst>
              <a:ext uri="{FF2B5EF4-FFF2-40B4-BE49-F238E27FC236}">
                <a16:creationId xmlns:a16="http://schemas.microsoft.com/office/drawing/2014/main" id="{E19DEE76-7B91-4DDE-B97B-A8A2A55946CD}"/>
              </a:ext>
            </a:extLst>
          </p:cNvPr>
          <p:cNvSpPr txBox="1"/>
          <p:nvPr/>
        </p:nvSpPr>
        <p:spPr>
          <a:xfrm>
            <a:off x="693550" y="2696550"/>
            <a:ext cx="8199438" cy="26193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あい</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ちけん</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ねん　　　　が</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つ</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にゅうがく　　　　　　　　ひと　　　　　　　にゅうし</a:t>
            </a:r>
          </a:p>
        </p:txBody>
      </p:sp>
      <p:sp>
        <p:nvSpPr>
          <p:cNvPr id="15" name="テキスト ボックス 14">
            <a:extLst>
              <a:ext uri="{FF2B5EF4-FFF2-40B4-BE49-F238E27FC236}">
                <a16:creationId xmlns:a16="http://schemas.microsoft.com/office/drawing/2014/main" id="{29015829-B1EF-4C49-BF34-3D7C5FDF2ADC}"/>
              </a:ext>
            </a:extLst>
          </p:cNvPr>
          <p:cNvSpPr txBox="1"/>
          <p:nvPr/>
        </p:nvSpPr>
        <p:spPr>
          <a:xfrm>
            <a:off x="693550" y="3351818"/>
            <a:ext cx="8199438" cy="26193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あたら　　　　　　　せいど</a:t>
            </a:r>
          </a:p>
        </p:txBody>
      </p:sp>
      <p:sp>
        <p:nvSpPr>
          <p:cNvPr id="16" name="テキスト ボックス 15">
            <a:extLst>
              <a:ext uri="{FF2B5EF4-FFF2-40B4-BE49-F238E27FC236}">
                <a16:creationId xmlns:a16="http://schemas.microsoft.com/office/drawing/2014/main" id="{79C10B1B-D13B-4C62-9B28-A3237389B494}"/>
              </a:ext>
            </a:extLst>
          </p:cNvPr>
          <p:cNvSpPr txBox="1"/>
          <p:nvPr/>
        </p:nvSpPr>
        <p:spPr>
          <a:xfrm>
            <a:off x="693550" y="3967817"/>
            <a:ext cx="8199438" cy="26193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いっぱん　</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にゅう</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し　　　　　　　　　</a:t>
            </a:r>
            <a:r>
              <a:rPr lang="ja-JP" altLang="en-US" sz="1050" dirty="0">
                <a:solidFill>
                  <a:prstClr val="black"/>
                </a:solidFill>
                <a:latin typeface="Arial" panose="020B0604020202020204" pitchFamily="34" charset="0"/>
                <a:ea typeface="ＭＳ Ｐゴシック" panose="020B0600070205080204" pitchFamily="50" charset="-128"/>
              </a:rPr>
              <a:t>　こう</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しゅつがん　　　　　　　　　　　　　　　　　　　が</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くりょく</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けんさ　　　　　　　　　　　かい</a:t>
            </a:r>
          </a:p>
        </p:txBody>
      </p:sp>
      <p:sp>
        <p:nvSpPr>
          <p:cNvPr id="10" name="テキスト ボックス 9">
            <a:extLst>
              <a:ext uri="{FF2B5EF4-FFF2-40B4-BE49-F238E27FC236}">
                <a16:creationId xmlns:a16="http://schemas.microsoft.com/office/drawing/2014/main" id="{97E3C02D-ECF5-44D1-B83B-73EE50DDC905}"/>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lang="ja-JP" altLang="en-US" dirty="0"/>
              <a:t>２</a:t>
            </a:r>
            <a:endParaRPr kumimoji="1" lang="ja-JP" altLang="en-US" dirty="0"/>
          </a:p>
        </p:txBody>
      </p:sp>
    </p:spTree>
    <p:extLst>
      <p:ext uri="{BB962C8B-B14F-4D97-AF65-F5344CB8AC3E}">
        <p14:creationId xmlns:p14="http://schemas.microsoft.com/office/powerpoint/2010/main" val="276354289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46E878E-012B-4842-BD25-2C4E6C1306E2}"/>
              </a:ext>
            </a:extLst>
          </p:cNvPr>
          <p:cNvPicPr>
            <a:picLocks noChangeAspect="1"/>
          </p:cNvPicPr>
          <p:nvPr/>
        </p:nvPicPr>
        <p:blipFill rotWithShape="1">
          <a:blip r:embed="rId3"/>
          <a:srcRect l="50000" t="70865" r="25406" b="6970"/>
          <a:stretch/>
        </p:blipFill>
        <p:spPr>
          <a:xfrm>
            <a:off x="5642220" y="5059136"/>
            <a:ext cx="3333884" cy="1689256"/>
          </a:xfrm>
          <a:prstGeom prst="rect">
            <a:avLst/>
          </a:prstGeom>
        </p:spPr>
      </p:pic>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こうりつこうこう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公立高校について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2.(1)</a:t>
            </a:r>
          </a:p>
        </p:txBody>
      </p:sp>
      <p:pic>
        <p:nvPicPr>
          <p:cNvPr id="2" name="図 1">
            <a:extLst>
              <a:ext uri="{FF2B5EF4-FFF2-40B4-BE49-F238E27FC236}">
                <a16:creationId xmlns:a16="http://schemas.microsoft.com/office/drawing/2014/main" id="{8EBEED7B-3FEF-45B4-9478-DF254A2D38EA}"/>
              </a:ext>
            </a:extLst>
          </p:cNvPr>
          <p:cNvPicPr>
            <a:picLocks noChangeAspect="1"/>
          </p:cNvPicPr>
          <p:nvPr/>
        </p:nvPicPr>
        <p:blipFill rotWithShape="1">
          <a:blip r:embed="rId4"/>
          <a:srcRect l="24805" t="18181" r="25195" b="40934"/>
          <a:stretch/>
        </p:blipFill>
        <p:spPr>
          <a:xfrm>
            <a:off x="167897" y="927100"/>
            <a:ext cx="8808206" cy="4049487"/>
          </a:xfrm>
          <a:prstGeom prst="rect">
            <a:avLst/>
          </a:prstGeom>
        </p:spPr>
      </p:pic>
      <p:sp>
        <p:nvSpPr>
          <p:cNvPr id="3" name="テキスト ボックス 2">
            <a:extLst>
              <a:ext uri="{FF2B5EF4-FFF2-40B4-BE49-F238E27FC236}">
                <a16:creationId xmlns:a16="http://schemas.microsoft.com/office/drawing/2014/main" id="{CAB9E85D-BDA8-485A-A2F8-8F2B1AFF4F67}"/>
              </a:ext>
            </a:extLst>
          </p:cNvPr>
          <p:cNvSpPr txBox="1"/>
          <p:nvPr/>
        </p:nvSpPr>
        <p:spPr>
          <a:xfrm>
            <a:off x="6930650" y="4905248"/>
            <a:ext cx="2045453" cy="307777"/>
          </a:xfrm>
          <a:prstGeom prst="rect">
            <a:avLst/>
          </a:prstGeom>
          <a:solidFill>
            <a:schemeClr val="bg1"/>
          </a:solidFill>
          <a:ln>
            <a:solidFill>
              <a:schemeClr val="tx2"/>
            </a:solidFill>
          </a:ln>
        </p:spPr>
        <p:txBody>
          <a:bodyPr wrap="square" rtlCol="0">
            <a:spAutoFit/>
          </a:bodyPr>
          <a:lstStyle/>
          <a:p>
            <a:pPr algn="ctr"/>
            <a:r>
              <a:rPr kumimoji="1" lang="ja-JP" altLang="en-US" sz="1400" dirty="0"/>
              <a:t>マークシート方式の例</a:t>
            </a:r>
          </a:p>
        </p:txBody>
      </p:sp>
      <p:cxnSp>
        <p:nvCxnSpPr>
          <p:cNvPr id="5" name="直線矢印コネクタ 4">
            <a:extLst>
              <a:ext uri="{FF2B5EF4-FFF2-40B4-BE49-F238E27FC236}">
                <a16:creationId xmlns:a16="http://schemas.microsoft.com/office/drawing/2014/main" id="{84392616-E506-4868-BDA2-BC435A419F9C}"/>
              </a:ext>
            </a:extLst>
          </p:cNvPr>
          <p:cNvCxnSpPr>
            <a:cxnSpLocks/>
          </p:cNvCxnSpPr>
          <p:nvPr/>
        </p:nvCxnSpPr>
        <p:spPr bwMode="auto">
          <a:xfrm>
            <a:off x="7953376" y="2837470"/>
            <a:ext cx="838932" cy="2053043"/>
          </a:xfrm>
          <a:prstGeom prst="straightConnector1">
            <a:avLst/>
          </a:prstGeom>
          <a:blipFill dpi="0" rotWithShape="1">
            <a:blip/>
            <a:srcRect/>
            <a:tile tx="0" ty="0" sx="100000" sy="100000" flip="none" algn="tl"/>
          </a:blipFill>
          <a:ln w="9525" cap="flat" cmpd="sng" algn="ctr">
            <a:solidFill>
              <a:srgbClr val="00B0F0"/>
            </a:solidFill>
            <a:prstDash val="solid"/>
            <a:round/>
            <a:headEnd type="none" w="med" len="med"/>
            <a:tailEnd type="triangle"/>
          </a:ln>
          <a:effectLst/>
        </p:spPr>
      </p:cxnSp>
      <p:pic>
        <p:nvPicPr>
          <p:cNvPr id="4" name="図 3">
            <a:extLst>
              <a:ext uri="{FF2B5EF4-FFF2-40B4-BE49-F238E27FC236}">
                <a16:creationId xmlns:a16="http://schemas.microsoft.com/office/drawing/2014/main" id="{774DCB14-4106-49F7-9EA5-55D791929F7C}"/>
              </a:ext>
            </a:extLst>
          </p:cNvPr>
          <p:cNvPicPr>
            <a:picLocks noChangeAspect="1"/>
          </p:cNvPicPr>
          <p:nvPr/>
        </p:nvPicPr>
        <p:blipFill rotWithShape="1">
          <a:blip r:embed="rId3"/>
          <a:srcRect l="25999" t="14222" r="26000" b="60703"/>
          <a:stretch/>
        </p:blipFill>
        <p:spPr>
          <a:xfrm>
            <a:off x="167898" y="5059136"/>
            <a:ext cx="5474322" cy="1689256"/>
          </a:xfrm>
          <a:prstGeom prst="rect">
            <a:avLst/>
          </a:prstGeom>
        </p:spPr>
      </p:pic>
      <p:sp>
        <p:nvSpPr>
          <p:cNvPr id="9" name="テキスト ボックス 8">
            <a:extLst>
              <a:ext uri="{FF2B5EF4-FFF2-40B4-BE49-F238E27FC236}">
                <a16:creationId xmlns:a16="http://schemas.microsoft.com/office/drawing/2014/main" id="{D3904B82-BBCB-4DFB-B433-26F907E18293}"/>
              </a:ext>
            </a:extLst>
          </p:cNvPr>
          <p:cNvSpPr txBox="1"/>
          <p:nvPr/>
        </p:nvSpPr>
        <p:spPr>
          <a:xfrm>
            <a:off x="7650073" y="190892"/>
            <a:ext cx="1326030"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kumimoji="1" lang="ja-JP" altLang="en-US" dirty="0"/>
              <a:t>２</a:t>
            </a:r>
          </a:p>
        </p:txBody>
      </p:sp>
    </p:spTree>
    <p:extLst>
      <p:ext uri="{BB962C8B-B14F-4D97-AF65-F5344CB8AC3E}">
        <p14:creationId xmlns:p14="http://schemas.microsoft.com/office/powerpoint/2010/main" val="314015621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こうりつこうこう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公立高校について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2.(1)</a:t>
            </a:r>
          </a:p>
        </p:txBody>
      </p:sp>
      <p:pic>
        <p:nvPicPr>
          <p:cNvPr id="6" name="図 5">
            <a:extLst>
              <a:ext uri="{FF2B5EF4-FFF2-40B4-BE49-F238E27FC236}">
                <a16:creationId xmlns:a16="http://schemas.microsoft.com/office/drawing/2014/main" id="{BBEC9B85-FE3C-409D-9DA3-1516EBA9A114}"/>
              </a:ext>
            </a:extLst>
          </p:cNvPr>
          <p:cNvPicPr>
            <a:picLocks noChangeAspect="1"/>
          </p:cNvPicPr>
          <p:nvPr/>
        </p:nvPicPr>
        <p:blipFill rotWithShape="1">
          <a:blip r:embed="rId3"/>
          <a:srcRect l="24805" t="58403" r="24891" b="5898"/>
          <a:stretch/>
        </p:blipFill>
        <p:spPr>
          <a:xfrm>
            <a:off x="527749" y="903357"/>
            <a:ext cx="8088502" cy="4681546"/>
          </a:xfrm>
          <a:prstGeom prst="rect">
            <a:avLst/>
          </a:prstGeom>
        </p:spPr>
      </p:pic>
      <p:sp>
        <p:nvSpPr>
          <p:cNvPr id="14" name="テキスト ボックス 13">
            <a:extLst>
              <a:ext uri="{FF2B5EF4-FFF2-40B4-BE49-F238E27FC236}">
                <a16:creationId xmlns:a16="http://schemas.microsoft.com/office/drawing/2014/main" id="{242909F9-C0F6-45A7-BE21-E9AF9CB0387E}"/>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kumimoji="1" lang="ja-JP" altLang="en-US" dirty="0"/>
              <a:t>２</a:t>
            </a:r>
          </a:p>
        </p:txBody>
      </p:sp>
      <p:sp>
        <p:nvSpPr>
          <p:cNvPr id="2" name="テキスト ボックス 1">
            <a:extLst>
              <a:ext uri="{FF2B5EF4-FFF2-40B4-BE49-F238E27FC236}">
                <a16:creationId xmlns:a16="http://schemas.microsoft.com/office/drawing/2014/main" id="{D893B351-B0DB-4DD2-A2B9-A3078EDF0AB7}"/>
              </a:ext>
            </a:extLst>
          </p:cNvPr>
          <p:cNvSpPr txBox="1"/>
          <p:nvPr/>
        </p:nvSpPr>
        <p:spPr>
          <a:xfrm>
            <a:off x="3015049" y="1186249"/>
            <a:ext cx="3188043" cy="369332"/>
          </a:xfrm>
          <a:prstGeom prst="rect">
            <a:avLst/>
          </a:prstGeom>
          <a:noFill/>
        </p:spPr>
        <p:txBody>
          <a:bodyPr wrap="square" rtlCol="0">
            <a:spAutoFit/>
          </a:bodyPr>
          <a:lstStyle/>
          <a:p>
            <a:r>
              <a:rPr kumimoji="1" lang="en-US" altLang="ja-JP" dirty="0">
                <a:solidFill>
                  <a:srgbClr val="FF0000"/>
                </a:solidFill>
              </a:rPr>
              <a:t>※WEB</a:t>
            </a:r>
            <a:r>
              <a:rPr kumimoji="1" lang="ja-JP" altLang="en-US" dirty="0">
                <a:solidFill>
                  <a:srgbClr val="FF0000"/>
                </a:solidFill>
              </a:rPr>
              <a:t>出願になります。</a:t>
            </a:r>
          </a:p>
        </p:txBody>
      </p:sp>
    </p:spTree>
    <p:extLst>
      <p:ext uri="{BB962C8B-B14F-4D97-AF65-F5344CB8AC3E}">
        <p14:creationId xmlns:p14="http://schemas.microsoft.com/office/powerpoint/2010/main" val="406243829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こうりつこうこう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公立高校について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2.(2)</a:t>
            </a:r>
          </a:p>
        </p:txBody>
      </p:sp>
      <p:sp>
        <p:nvSpPr>
          <p:cNvPr id="14" name="テキスト ボックス 13">
            <a:extLst>
              <a:ext uri="{FF2B5EF4-FFF2-40B4-BE49-F238E27FC236}">
                <a16:creationId xmlns:a16="http://schemas.microsoft.com/office/drawing/2014/main" id="{242909F9-C0F6-45A7-BE21-E9AF9CB0387E}"/>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lang="ja-JP" altLang="en-US" dirty="0"/>
              <a:t>３</a:t>
            </a:r>
            <a:endParaRPr kumimoji="1" lang="ja-JP" altLang="en-US" dirty="0"/>
          </a:p>
        </p:txBody>
      </p:sp>
      <p:pic>
        <p:nvPicPr>
          <p:cNvPr id="17" name="図 16" descr="R６ 　進路の手引き (日)　修正060806 [互換モード] - Word">
            <a:extLst>
              <a:ext uri="{FF2B5EF4-FFF2-40B4-BE49-F238E27FC236}">
                <a16:creationId xmlns:a16="http://schemas.microsoft.com/office/drawing/2014/main" id="{71A914C0-7C9B-4CB1-A65C-95349713D934}"/>
              </a:ext>
            </a:extLst>
          </p:cNvPr>
          <p:cNvPicPr>
            <a:picLocks noChangeAspect="1"/>
          </p:cNvPicPr>
          <p:nvPr/>
        </p:nvPicPr>
        <p:blipFill rotWithShape="1">
          <a:blip r:embed="rId3">
            <a:extLst>
              <a:ext uri="{28A0092B-C50C-407E-A947-70E740481C1C}">
                <a14:useLocalDpi xmlns:a14="http://schemas.microsoft.com/office/drawing/2010/main" val="0"/>
              </a:ext>
            </a:extLst>
          </a:blip>
          <a:srcRect l="4722" t="38040" r="73889" b="12191"/>
          <a:stretch/>
        </p:blipFill>
        <p:spPr>
          <a:xfrm>
            <a:off x="2259007" y="1054448"/>
            <a:ext cx="4625986" cy="5693945"/>
          </a:xfrm>
          <a:prstGeom prst="rect">
            <a:avLst/>
          </a:prstGeom>
        </p:spPr>
      </p:pic>
    </p:spTree>
    <p:extLst>
      <p:ext uri="{BB962C8B-B14F-4D97-AF65-F5344CB8AC3E}">
        <p14:creationId xmlns:p14="http://schemas.microsoft.com/office/powerpoint/2010/main" val="429133029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正方形/長方形 1">
            <a:extLst>
              <a:ext uri="{FF2B5EF4-FFF2-40B4-BE49-F238E27FC236}">
                <a16:creationId xmlns:a16="http://schemas.microsoft.com/office/drawing/2014/main" id="{54348E3F-AEDF-488D-B8F2-2ED4346C4C20}"/>
              </a:ext>
            </a:extLst>
          </p:cNvPr>
          <p:cNvSpPr>
            <a:spLocks noChangeArrowheads="1"/>
          </p:cNvSpPr>
          <p:nvPr/>
        </p:nvSpPr>
        <p:spPr bwMode="auto">
          <a:xfrm>
            <a:off x="342900" y="956160"/>
            <a:ext cx="8621486" cy="276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ts val="25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游ゴシック Light" panose="020B0300000000000000" pitchFamily="50" charset="-128"/>
                <a:ea typeface="游ゴシック Light" panose="020B0300000000000000" pitchFamily="50" charset="-128"/>
                <a:cs typeface="+mn-cs"/>
              </a:rPr>
              <a:t>　　</a:t>
            </a: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ていじ せい こうこう　　 　ちゅうかん か てい　　　や  かん か てい　　　　　　</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ts val="25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・定時制高校</a:t>
            </a:r>
            <a:r>
              <a:rPr kumimoji="1" lang="en-US" altLang="ja-JP"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昼間課程，夜間課程）</a:t>
            </a:r>
            <a:endParaRPr kumimoji="1" lang="en-US" altLang="ja-JP"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lvl="0" fontAlgn="base">
              <a:lnSpc>
                <a:spcPct val="100000"/>
              </a:lnSpc>
              <a:spcBef>
                <a:spcPct val="0"/>
              </a:spcBef>
              <a:spcAft>
                <a:spcPct val="0"/>
              </a:spcAft>
              <a:buNone/>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lang="ja-JP" altLang="en-US" sz="1200" dirty="0">
                <a:solidFill>
                  <a:srgbClr val="000000"/>
                </a:solidFill>
                <a:latin typeface="ＭＳ Ｐゴシック" panose="020B0600070205080204" pitchFamily="50" charset="-128"/>
                <a:ea typeface="ＭＳ Ｐゴシック" panose="020B0600070205080204" pitchFamily="50" charset="-128"/>
              </a:rPr>
              <a:t>　　　に</a:t>
            </a:r>
            <a:r>
              <a:rPr lang="ja-JP" altLang="en-US" sz="1200" dirty="0" err="1">
                <a:solidFill>
                  <a:srgbClr val="000000"/>
                </a:solidFill>
                <a:latin typeface="ＭＳ Ｐゴシック" panose="020B0600070205080204" pitchFamily="50" charset="-128"/>
                <a:ea typeface="ＭＳ Ｐゴシック" panose="020B0600070205080204" pitchFamily="50" charset="-128"/>
              </a:rPr>
              <a:t>ち</a:t>
            </a:r>
            <a:r>
              <a:rPr lang="ja-JP" altLang="en-US" sz="1200" dirty="0">
                <a:solidFill>
                  <a:srgbClr val="000000"/>
                </a:solidFill>
                <a:latin typeface="ＭＳ Ｐゴシック" panose="020B0600070205080204" pitchFamily="50" charset="-128"/>
                <a:ea typeface="ＭＳ Ｐゴシック" panose="020B0600070205080204" pitchFamily="50" charset="-128"/>
              </a:rPr>
              <a:t>　　　じかん　じゅぎょう</a:t>
            </a: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はたら　　　　　　　　　</a:t>
            </a:r>
            <a:r>
              <a:rPr kumimoji="1" lang="ja-JP" altLang="en-US" sz="1200" b="0" i="0" u="none" strike="noStrike" kern="1200" cap="none" spc="0" normalizeH="0" baseline="0" noProof="0" dirty="0" err="1">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まな</a:t>
            </a:r>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lvl="0" fontAlgn="base">
              <a:lnSpc>
                <a:spcPct val="100000"/>
              </a:lnSpc>
              <a:spcBef>
                <a:spcPct val="0"/>
              </a:spcBef>
              <a:spcAft>
                <a:spcPct val="0"/>
              </a:spcAft>
              <a:buNone/>
              <a:defRPr/>
            </a:pPr>
            <a:r>
              <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lang="ja-JP" altLang="en-US" sz="2400" dirty="0">
                <a:solidFill>
                  <a:srgbClr val="000000"/>
                </a:solidFill>
                <a:latin typeface="ＭＳ Ｐゴシック" panose="020B0600070205080204" pitchFamily="50" charset="-128"/>
                <a:ea typeface="ＭＳ Ｐゴシック" panose="020B0600070205080204" pitchFamily="50" charset="-128"/>
              </a:rPr>
              <a:t>１日４時間授業。</a:t>
            </a:r>
            <a:r>
              <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働きながら学ぶこともできる。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きほん　　　　　　ねんかん　　そつぎょう　　　　　ねんかん　　そつぎょう</a:t>
            </a:r>
            <a:br>
              <a:rPr kumimoji="1" lang="ja-JP" altLang="en-US"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・基本は</a:t>
            </a:r>
            <a:r>
              <a:rPr lang="ja-JP" altLang="en-US" sz="2400" dirty="0">
                <a:solidFill>
                  <a:srgbClr val="000000"/>
                </a:solidFill>
                <a:latin typeface="ＭＳ Ｐゴシック" panose="020B0600070205080204" pitchFamily="50" charset="-128"/>
                <a:ea typeface="ＭＳ Ｐゴシック" panose="020B0600070205080204" pitchFamily="50" charset="-128"/>
              </a:rPr>
              <a:t>４</a:t>
            </a:r>
            <a:r>
              <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年間で卒業。３年間で卒業もできる。</a:t>
            </a:r>
            <a:endPar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0723" name="テキスト ボックス 2">
            <a:extLst>
              <a:ext uri="{FF2B5EF4-FFF2-40B4-BE49-F238E27FC236}">
                <a16:creationId xmlns:a16="http://schemas.microsoft.com/office/drawing/2014/main" id="{F1309228-A0C0-4715-BFF1-8CD5F4757886}"/>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lang="ja-JP" altLang="en-US" sz="1800" b="1" dirty="0">
                <a:solidFill>
                  <a:srgbClr val="FFFFFF"/>
                </a:solidFill>
                <a:latin typeface="HGSｺﾞｼｯｸM" panose="020B0600000000000000" pitchFamily="50" charset="-128"/>
                <a:ea typeface="HGSｺﾞｼｯｸM" panose="020B0600000000000000" pitchFamily="50" charset="-128"/>
              </a:rPr>
              <a:t>ていじせいこうこう</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定時制高校について</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1945142" y="124137"/>
            <a:ext cx="1355271"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4000" dirty="0">
                <a:solidFill>
                  <a:srgbClr val="FFFFFF"/>
                </a:solidFill>
                <a:latin typeface="Arial" panose="020B0604020202020204" pitchFamily="34" charset="0"/>
                <a:ea typeface="ＭＳ Ｐゴシック" panose="020B0600070205080204" pitchFamily="50" charset="-128"/>
              </a:rPr>
              <a:t>2.(3)</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5DFD114B-AFC3-4CFE-AE75-5731F8EA1FAA}"/>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P.4</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3" name="図 2">
            <a:extLst>
              <a:ext uri="{FF2B5EF4-FFF2-40B4-BE49-F238E27FC236}">
                <a16:creationId xmlns:a16="http://schemas.microsoft.com/office/drawing/2014/main" id="{AEBF3733-FD38-4353-A9AA-7F6443DB2F5E}"/>
              </a:ext>
            </a:extLst>
          </p:cNvPr>
          <p:cNvPicPr>
            <a:picLocks noChangeAspect="1"/>
          </p:cNvPicPr>
          <p:nvPr/>
        </p:nvPicPr>
        <p:blipFill>
          <a:blip r:embed="rId4"/>
          <a:stretch>
            <a:fillRect/>
          </a:stretch>
        </p:blipFill>
        <p:spPr>
          <a:xfrm>
            <a:off x="342900" y="3479800"/>
            <a:ext cx="8467156" cy="3238108"/>
          </a:xfrm>
          <a:prstGeom prst="rect">
            <a:avLst/>
          </a:prstGeom>
        </p:spPr>
      </p:pic>
    </p:spTree>
  </p:cSld>
  <p:clrMapOvr>
    <a:masterClrMapping/>
  </p:clrMapOvr>
  <p:transition spd="slow">
    <p:wipe/>
    <p:sndAc>
      <p:stSnd>
        <p:snd r:embed="rId3"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
            <a:extLst>
              <a:ext uri="{FF2B5EF4-FFF2-40B4-BE49-F238E27FC236}">
                <a16:creationId xmlns:a16="http://schemas.microsoft.com/office/drawing/2014/main" id="{B6A526CF-51B9-4C4C-BA41-1BB6EDBAFBEF}"/>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lang="ja-JP" altLang="en-US" sz="1800" b="1" dirty="0">
                <a:solidFill>
                  <a:srgbClr val="FFFFFF"/>
                </a:solidFill>
                <a:latin typeface="HGSｺﾞｼｯｸM" panose="020B0600000000000000" pitchFamily="50" charset="-128"/>
                <a:ea typeface="HGSｺﾞｼｯｸM" panose="020B0600000000000000" pitchFamily="50" charset="-128"/>
              </a:rPr>
              <a:t>ていじせいこうこう</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定時制高校について</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2001883" y="124137"/>
            <a:ext cx="1355272"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4000" dirty="0">
                <a:solidFill>
                  <a:srgbClr val="FFFFFF"/>
                </a:solidFill>
                <a:latin typeface="Arial" panose="020B0604020202020204" pitchFamily="34" charset="0"/>
                <a:ea typeface="ＭＳ Ｐゴシック" panose="020B0600070205080204" pitchFamily="50" charset="-128"/>
              </a:rPr>
              <a:t>2.(3)</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FA254482-57AB-4C31-A97A-8B9BD68D1715}"/>
              </a:ext>
            </a:extLst>
          </p:cNvPr>
          <p:cNvPicPr>
            <a:picLocks noChangeAspect="1"/>
          </p:cNvPicPr>
          <p:nvPr/>
        </p:nvPicPr>
        <p:blipFill rotWithShape="1">
          <a:blip r:embed="rId3"/>
          <a:srcRect l="22714" t="20144" r="23286" b="48094"/>
          <a:stretch/>
        </p:blipFill>
        <p:spPr>
          <a:xfrm>
            <a:off x="239607" y="1497655"/>
            <a:ext cx="8664786" cy="4560245"/>
          </a:xfrm>
          <a:prstGeom prst="rect">
            <a:avLst/>
          </a:prstGeom>
        </p:spPr>
      </p:pic>
      <p:sp>
        <p:nvSpPr>
          <p:cNvPr id="6" name="テキスト ボックス 5">
            <a:extLst>
              <a:ext uri="{FF2B5EF4-FFF2-40B4-BE49-F238E27FC236}">
                <a16:creationId xmlns:a16="http://schemas.microsoft.com/office/drawing/2014/main" id="{43465CEC-2CFA-41BE-AE6C-317EE8DC38FE}"/>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P.4</a:t>
            </a:r>
            <a:endParaRPr kumimoji="1" lang="ja-JP" altLang="en-US" dirty="0"/>
          </a:p>
        </p:txBody>
      </p:sp>
    </p:spTree>
    <p:extLst>
      <p:ext uri="{BB962C8B-B14F-4D97-AF65-F5344CB8AC3E}">
        <p14:creationId xmlns:p14="http://schemas.microsoft.com/office/powerpoint/2010/main" val="37663567"/>
      </p:ext>
    </p:extLst>
  </p:cSld>
  <p:clrMapOvr>
    <a:masterClrMapping/>
  </p:clrMapOvr>
  <p:transition spd="slow">
    <p:wipe/>
  </p:transition>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a:srcRect/>
          <a:tile tx="0" ty="0" sx="100000" sy="100000" flip="none" algn="tl"/>
        </a:blip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blipFill dpi="0" rotWithShape="1">
          <a:blip xmlns:r="http://schemas.openxmlformats.org/officeDocument/2006/relationships"/>
          <a:srcRect/>
          <a:tile tx="0" ty="0" sx="100000" sy="100000" flip="none" algn="tl"/>
        </a:blip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a:srcRect/>
          <a:tile tx="0" ty="0" sx="100000" sy="100000" flip="none" algn="tl"/>
        </a:blip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blipFill dpi="0" rotWithShape="1">
          <a:blip xmlns:r="http://schemas.openxmlformats.org/officeDocument/2006/relationships"/>
          <a:srcRect/>
          <a:tile tx="0" ty="0" sx="100000" sy="100000" flip="none" algn="tl"/>
        </a:blip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1860</TotalTime>
  <Words>5970</Words>
  <Application>Microsoft Office PowerPoint</Application>
  <PresentationFormat>画面に合わせる (4:3)</PresentationFormat>
  <Paragraphs>400</Paragraphs>
  <Slides>24</Slides>
  <Notes>24</Notes>
  <HiddenSlides>0</HiddenSlides>
  <MMClips>0</MMClips>
  <ScaleCrop>false</ScaleCrop>
  <HeadingPairs>
    <vt:vector size="6" baseType="variant">
      <vt:variant>
        <vt:lpstr>使用されているフォント</vt:lpstr>
      </vt:variant>
      <vt:variant>
        <vt:i4>15</vt:i4>
      </vt:variant>
      <vt:variant>
        <vt:lpstr>テーマ</vt:lpstr>
      </vt:variant>
      <vt:variant>
        <vt:i4>3</vt:i4>
      </vt:variant>
      <vt:variant>
        <vt:lpstr>スライド タイトル</vt:lpstr>
      </vt:variant>
      <vt:variant>
        <vt:i4>24</vt:i4>
      </vt:variant>
    </vt:vector>
  </HeadingPairs>
  <TitlesOfParts>
    <vt:vector size="42" baseType="lpstr">
      <vt:lpstr>HGP創英角ﾎﾟｯﾌﾟ体</vt:lpstr>
      <vt:lpstr>HGSｺﾞｼｯｸM</vt:lpstr>
      <vt:lpstr>HGｺﾞｼｯｸM</vt:lpstr>
      <vt:lpstr>ＭＳ Ｐゴシック</vt:lpstr>
      <vt:lpstr>ＭＳ Ｐ明朝</vt:lpstr>
      <vt:lpstr>ＭＳ 明朝</vt:lpstr>
      <vt:lpstr>メイリオ</vt:lpstr>
      <vt:lpstr>游ゴシック</vt:lpstr>
      <vt:lpstr>游ゴシック Light</vt:lpstr>
      <vt:lpstr>Arial</vt:lpstr>
      <vt:lpstr>Calibri</vt:lpstr>
      <vt:lpstr>Calibri Light</vt:lpstr>
      <vt:lpstr>Tahoma</vt:lpstr>
      <vt:lpstr>Times New Roman</vt:lpstr>
      <vt:lpstr>Wingdings</vt:lpstr>
      <vt:lpstr>標準デザイン</vt:lpstr>
      <vt:lpstr>1_標準デザイン</vt:lpstr>
      <vt:lpstr>Office テーマ</vt:lpstr>
      <vt:lpstr>　れいわ　　　　　　　　ねんど　　　　　　　　　　　 し　ん　ろ　　　　　　　　　かんが　　　　　　　　　　　　 かい　　 令和６年度　　進路を考える会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坂柳　言衣</dc:creator>
  <cp:lastModifiedBy>浅野ゆかり</cp:lastModifiedBy>
  <cp:revision>182</cp:revision>
  <cp:lastPrinted>2024-06-18T09:52:37Z</cp:lastPrinted>
  <dcterms:created xsi:type="dcterms:W3CDTF">2022-07-06T10:52:30Z</dcterms:created>
  <dcterms:modified xsi:type="dcterms:W3CDTF">2024-08-09T01:21:02Z</dcterms:modified>
</cp:coreProperties>
</file>